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6" r:id="rId5"/>
    <p:sldId id="269" r:id="rId6"/>
    <p:sldId id="271" r:id="rId7"/>
    <p:sldId id="272" r:id="rId8"/>
    <p:sldId id="273" r:id="rId9"/>
    <p:sldId id="274" r:id="rId10"/>
    <p:sldId id="275" r:id="rId11"/>
    <p:sldId id="276" r:id="rId12"/>
    <p:sldId id="277" r:id="rId13"/>
    <p:sldId id="345" r:id="rId14"/>
    <p:sldId id="279" r:id="rId15"/>
    <p:sldId id="346" r:id="rId16"/>
    <p:sldId id="388" r:id="rId17"/>
    <p:sldId id="389" r:id="rId18"/>
    <p:sldId id="390" r:id="rId19"/>
    <p:sldId id="347" r:id="rId20"/>
    <p:sldId id="282" r:id="rId21"/>
    <p:sldId id="283" r:id="rId22"/>
    <p:sldId id="284" r:id="rId23"/>
    <p:sldId id="285" r:id="rId24"/>
    <p:sldId id="286" r:id="rId25"/>
    <p:sldId id="287" r:id="rId26"/>
    <p:sldId id="374" r:id="rId27"/>
    <p:sldId id="348" r:id="rId28"/>
    <p:sldId id="349" r:id="rId29"/>
    <p:sldId id="350" r:id="rId30"/>
    <p:sldId id="352" r:id="rId31"/>
    <p:sldId id="382" r:id="rId32"/>
    <p:sldId id="383" r:id="rId33"/>
    <p:sldId id="384" r:id="rId34"/>
    <p:sldId id="385" r:id="rId35"/>
    <p:sldId id="386" r:id="rId36"/>
    <p:sldId id="387" r:id="rId37"/>
    <p:sldId id="377" r:id="rId38"/>
    <p:sldId id="303" r:id="rId39"/>
    <p:sldId id="304" r:id="rId40"/>
    <p:sldId id="305" r:id="rId41"/>
    <p:sldId id="306" r:id="rId42"/>
    <p:sldId id="307" r:id="rId43"/>
    <p:sldId id="362" r:id="rId44"/>
    <p:sldId id="309" r:id="rId45"/>
    <p:sldId id="364" r:id="rId46"/>
    <p:sldId id="365" r:id="rId47"/>
    <p:sldId id="366" r:id="rId48"/>
    <p:sldId id="367" r:id="rId49"/>
    <p:sldId id="368" r:id="rId50"/>
    <p:sldId id="369" r:id="rId51"/>
    <p:sldId id="379"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81" r:id="rId70"/>
    <p:sldId id="339" r:id="rId71"/>
    <p:sldId id="340" r:id="rId72"/>
    <p:sldId id="341" r:id="rId73"/>
    <p:sldId id="380" r:id="rId74"/>
    <p:sldId id="344" r:id="rId75"/>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8.xml.rels><?xml version="1.0" encoding="UTF-8" standalone="yes"?>
<Relationships xmlns="http://schemas.openxmlformats.org/package/2006/relationships"><Relationship Id="rId1" Type="http://schemas.openxmlformats.org/officeDocument/2006/relationships/image" Target="../media/image32.jpeg"/></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214F4-2E40-4565-A0CA-134F0F8F958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0969E3E-CF96-4D14-BDB7-230D46BDABDB}">
      <dgm:prSet phldrT="[Text]" custT="1"/>
      <dgm:spPr/>
      <dgm:t>
        <a:bodyPr/>
        <a:lstStyle/>
        <a:p>
          <a:r>
            <a:rPr lang="en-US" sz="3200" smtClean="0">
              <a:latin typeface="Arial Narrow" pitchFamily="34" charset="0"/>
            </a:rPr>
            <a:t>Kesadaran</a:t>
          </a:r>
          <a:endParaRPr lang="en-US" sz="3200">
            <a:latin typeface="Arial Narrow" pitchFamily="34" charset="0"/>
          </a:endParaRPr>
        </a:p>
      </dgm:t>
    </dgm:pt>
    <dgm:pt modelId="{15619BA0-A649-4FA0-9429-EB7A84DF9D99}" type="parTrans" cxnId="{CAC422A9-6565-4E00-8880-C167A8EE050B}">
      <dgm:prSet/>
      <dgm:spPr/>
      <dgm:t>
        <a:bodyPr/>
        <a:lstStyle/>
        <a:p>
          <a:endParaRPr lang="en-US" sz="3200">
            <a:solidFill>
              <a:schemeClr val="tx1"/>
            </a:solidFill>
            <a:latin typeface="Arial Narrow" pitchFamily="34" charset="0"/>
          </a:endParaRPr>
        </a:p>
      </dgm:t>
    </dgm:pt>
    <dgm:pt modelId="{652AB7F1-A7D8-43A5-AD39-8A3AAD2BEB4F}" type="sibTrans" cxnId="{CAC422A9-6565-4E00-8880-C167A8EE050B}">
      <dgm:prSet/>
      <dgm:spPr/>
      <dgm:t>
        <a:bodyPr/>
        <a:lstStyle/>
        <a:p>
          <a:endParaRPr lang="en-US" sz="3200">
            <a:solidFill>
              <a:schemeClr val="tx1"/>
            </a:solidFill>
            <a:latin typeface="Arial Narrow" pitchFamily="34" charset="0"/>
          </a:endParaRPr>
        </a:p>
      </dgm:t>
    </dgm:pt>
    <dgm:pt modelId="{FCF4A3C9-7700-43C9-966B-B36B77A695EC}">
      <dgm:prSet phldrT="[Text]" custT="1"/>
      <dgm:spPr/>
      <dgm:t>
        <a:bodyPr/>
        <a:lstStyle/>
        <a:p>
          <a:r>
            <a:rPr lang="en-US" sz="3200" smtClean="0">
              <a:latin typeface="Arial Narrow" pitchFamily="34" charset="0"/>
            </a:rPr>
            <a:t>Pemahaman/pengetahuan</a:t>
          </a:r>
          <a:endParaRPr lang="en-US" sz="3200">
            <a:latin typeface="Arial Narrow" pitchFamily="34" charset="0"/>
          </a:endParaRPr>
        </a:p>
      </dgm:t>
    </dgm:pt>
    <dgm:pt modelId="{53D4C3E5-48EB-46C8-9043-285C8F9A63D5}" type="parTrans" cxnId="{3EA06514-0926-4E36-8D9D-B9F049CD720A}">
      <dgm:prSet/>
      <dgm:spPr/>
      <dgm:t>
        <a:bodyPr/>
        <a:lstStyle/>
        <a:p>
          <a:endParaRPr lang="en-US" sz="3200">
            <a:solidFill>
              <a:schemeClr val="tx1"/>
            </a:solidFill>
            <a:latin typeface="Arial Narrow" pitchFamily="34" charset="0"/>
          </a:endParaRPr>
        </a:p>
      </dgm:t>
    </dgm:pt>
    <dgm:pt modelId="{6D0A1AB5-9663-4D2B-B04F-5CEC84D6AFEF}" type="sibTrans" cxnId="{3EA06514-0926-4E36-8D9D-B9F049CD720A}">
      <dgm:prSet/>
      <dgm:spPr/>
      <dgm:t>
        <a:bodyPr/>
        <a:lstStyle/>
        <a:p>
          <a:endParaRPr lang="en-US" sz="3200">
            <a:solidFill>
              <a:schemeClr val="tx1"/>
            </a:solidFill>
            <a:latin typeface="Arial Narrow" pitchFamily="34" charset="0"/>
          </a:endParaRPr>
        </a:p>
      </dgm:t>
    </dgm:pt>
    <dgm:pt modelId="{A5CF2723-EE1D-402F-93CD-E247A81211DF}">
      <dgm:prSet custT="1"/>
      <dgm:spPr/>
      <dgm:t>
        <a:bodyPr/>
        <a:lstStyle/>
        <a:p>
          <a:r>
            <a:rPr lang="en-US" sz="3200" smtClean="0">
              <a:latin typeface="Arial Narrow" pitchFamily="34" charset="0"/>
            </a:rPr>
            <a:t>Ketrampilan</a:t>
          </a:r>
          <a:endParaRPr lang="en-US" sz="3200">
            <a:latin typeface="Arial Narrow" pitchFamily="34" charset="0"/>
          </a:endParaRPr>
        </a:p>
      </dgm:t>
    </dgm:pt>
    <dgm:pt modelId="{C3ACBFBE-B020-4104-8F8D-1484AEB1E00E}" type="parTrans" cxnId="{8C526B10-435A-434E-AC99-5BF84220C512}">
      <dgm:prSet/>
      <dgm:spPr/>
      <dgm:t>
        <a:bodyPr/>
        <a:lstStyle/>
        <a:p>
          <a:endParaRPr lang="en-US" sz="3200">
            <a:solidFill>
              <a:schemeClr val="tx1"/>
            </a:solidFill>
            <a:latin typeface="Arial Narrow" pitchFamily="34" charset="0"/>
          </a:endParaRPr>
        </a:p>
      </dgm:t>
    </dgm:pt>
    <dgm:pt modelId="{B1540796-547E-4D2A-89E8-73BAF2EF34F5}" type="sibTrans" cxnId="{8C526B10-435A-434E-AC99-5BF84220C512}">
      <dgm:prSet/>
      <dgm:spPr/>
      <dgm:t>
        <a:bodyPr/>
        <a:lstStyle/>
        <a:p>
          <a:endParaRPr lang="en-US" sz="3200">
            <a:solidFill>
              <a:schemeClr val="tx1"/>
            </a:solidFill>
            <a:latin typeface="Arial Narrow" pitchFamily="34" charset="0"/>
          </a:endParaRPr>
        </a:p>
      </dgm:t>
    </dgm:pt>
    <dgm:pt modelId="{34DEB7CF-7CFB-46E1-8F52-067FE8DD4DAF}">
      <dgm:prSet custT="1"/>
      <dgm:spPr/>
      <dgm:t>
        <a:bodyPr/>
        <a:lstStyle/>
        <a:p>
          <a:r>
            <a:rPr lang="en-US" sz="3200" smtClean="0">
              <a:latin typeface="Arial Narrow" pitchFamily="34" charset="0"/>
            </a:rPr>
            <a:t>Penerapan pengetahuan dan ketrampilan</a:t>
          </a:r>
          <a:endParaRPr lang="en-US" sz="3200">
            <a:latin typeface="Arial Narrow" pitchFamily="34" charset="0"/>
          </a:endParaRPr>
        </a:p>
      </dgm:t>
    </dgm:pt>
    <dgm:pt modelId="{3C418365-05AF-4F78-A0DE-91D4A26E5009}" type="parTrans" cxnId="{0ECECA97-36E9-4961-B1D6-C9776AE50CCA}">
      <dgm:prSet/>
      <dgm:spPr/>
      <dgm:t>
        <a:bodyPr/>
        <a:lstStyle/>
        <a:p>
          <a:endParaRPr lang="en-US" sz="3200">
            <a:solidFill>
              <a:schemeClr val="tx1"/>
            </a:solidFill>
            <a:latin typeface="Arial Narrow" pitchFamily="34" charset="0"/>
          </a:endParaRPr>
        </a:p>
      </dgm:t>
    </dgm:pt>
    <dgm:pt modelId="{D966EAB1-108B-4563-A73D-C39AEC6B1D2B}" type="sibTrans" cxnId="{0ECECA97-36E9-4961-B1D6-C9776AE50CCA}">
      <dgm:prSet/>
      <dgm:spPr/>
      <dgm:t>
        <a:bodyPr/>
        <a:lstStyle/>
        <a:p>
          <a:endParaRPr lang="en-US" sz="3200">
            <a:solidFill>
              <a:schemeClr val="tx1"/>
            </a:solidFill>
            <a:latin typeface="Arial Narrow" pitchFamily="34" charset="0"/>
          </a:endParaRPr>
        </a:p>
      </dgm:t>
    </dgm:pt>
    <dgm:pt modelId="{10A07B27-4EE1-4424-8A56-003819CEB90D}">
      <dgm:prSet custT="1"/>
      <dgm:spPr/>
      <dgm:t>
        <a:bodyPr/>
        <a:lstStyle/>
        <a:p>
          <a:r>
            <a:rPr lang="en-US" sz="3200" smtClean="0">
              <a:latin typeface="Arial Narrow" pitchFamily="34" charset="0"/>
            </a:rPr>
            <a:t>Sikap</a:t>
          </a:r>
          <a:endParaRPr lang="en-US" sz="3200">
            <a:latin typeface="Arial Narrow" pitchFamily="34" charset="0"/>
          </a:endParaRPr>
        </a:p>
      </dgm:t>
    </dgm:pt>
    <dgm:pt modelId="{14CD879E-2E68-400E-A277-E7571DC7C996}" type="parTrans" cxnId="{B5CCBBF2-B919-42AE-8084-C02C4D042D50}">
      <dgm:prSet/>
      <dgm:spPr/>
      <dgm:t>
        <a:bodyPr/>
        <a:lstStyle/>
        <a:p>
          <a:endParaRPr lang="en-US" sz="3200">
            <a:solidFill>
              <a:schemeClr val="tx1"/>
            </a:solidFill>
            <a:latin typeface="Arial Narrow" pitchFamily="34" charset="0"/>
          </a:endParaRPr>
        </a:p>
      </dgm:t>
    </dgm:pt>
    <dgm:pt modelId="{3AFBB7BD-CA17-4CE2-9335-FDFB29587CBA}" type="sibTrans" cxnId="{B5CCBBF2-B919-42AE-8084-C02C4D042D50}">
      <dgm:prSet/>
      <dgm:spPr/>
      <dgm:t>
        <a:bodyPr/>
        <a:lstStyle/>
        <a:p>
          <a:endParaRPr lang="en-US" sz="3200">
            <a:solidFill>
              <a:schemeClr val="tx1"/>
            </a:solidFill>
            <a:latin typeface="Arial Narrow" pitchFamily="34" charset="0"/>
          </a:endParaRPr>
        </a:p>
      </dgm:t>
    </dgm:pt>
    <dgm:pt modelId="{6E3BEA54-B9C8-465E-BBBF-C877AF3F6481}" type="pres">
      <dgm:prSet presAssocID="{4BA214F4-2E40-4565-A0CA-134F0F8F958C}" presName="linear" presStyleCnt="0">
        <dgm:presLayoutVars>
          <dgm:animLvl val="lvl"/>
          <dgm:resizeHandles val="exact"/>
        </dgm:presLayoutVars>
      </dgm:prSet>
      <dgm:spPr/>
      <dgm:t>
        <a:bodyPr/>
        <a:lstStyle/>
        <a:p>
          <a:endParaRPr lang="en-US"/>
        </a:p>
      </dgm:t>
    </dgm:pt>
    <dgm:pt modelId="{85A9E894-8C13-4308-8567-454E1AEF6FF1}" type="pres">
      <dgm:prSet presAssocID="{E0969E3E-CF96-4D14-BDB7-230D46BDABDB}" presName="parentText" presStyleLbl="node1" presStyleIdx="0" presStyleCnt="5">
        <dgm:presLayoutVars>
          <dgm:chMax val="0"/>
          <dgm:bulletEnabled val="1"/>
        </dgm:presLayoutVars>
      </dgm:prSet>
      <dgm:spPr/>
      <dgm:t>
        <a:bodyPr/>
        <a:lstStyle/>
        <a:p>
          <a:endParaRPr lang="en-US"/>
        </a:p>
      </dgm:t>
    </dgm:pt>
    <dgm:pt modelId="{2C25605F-BBED-44C4-9637-86249D068EC2}" type="pres">
      <dgm:prSet presAssocID="{652AB7F1-A7D8-43A5-AD39-8A3AAD2BEB4F}" presName="spacer" presStyleCnt="0"/>
      <dgm:spPr/>
      <dgm:t>
        <a:bodyPr/>
        <a:lstStyle/>
        <a:p>
          <a:endParaRPr lang="en-US"/>
        </a:p>
      </dgm:t>
    </dgm:pt>
    <dgm:pt modelId="{5806F5ED-065F-44DB-B461-FFFCA204FD59}" type="pres">
      <dgm:prSet presAssocID="{FCF4A3C9-7700-43C9-966B-B36B77A695EC}" presName="parentText" presStyleLbl="node1" presStyleIdx="1" presStyleCnt="5">
        <dgm:presLayoutVars>
          <dgm:chMax val="0"/>
          <dgm:bulletEnabled val="1"/>
        </dgm:presLayoutVars>
      </dgm:prSet>
      <dgm:spPr/>
      <dgm:t>
        <a:bodyPr/>
        <a:lstStyle/>
        <a:p>
          <a:endParaRPr lang="en-US"/>
        </a:p>
      </dgm:t>
    </dgm:pt>
    <dgm:pt modelId="{57EA820A-B6CD-4A38-BB59-704383B50DB9}" type="pres">
      <dgm:prSet presAssocID="{6D0A1AB5-9663-4D2B-B04F-5CEC84D6AFEF}" presName="spacer" presStyleCnt="0"/>
      <dgm:spPr/>
      <dgm:t>
        <a:bodyPr/>
        <a:lstStyle/>
        <a:p>
          <a:endParaRPr lang="en-US"/>
        </a:p>
      </dgm:t>
    </dgm:pt>
    <dgm:pt modelId="{34FE95CC-6B23-46E5-9BB2-FA657D756E8E}" type="pres">
      <dgm:prSet presAssocID="{A5CF2723-EE1D-402F-93CD-E247A81211DF}" presName="parentText" presStyleLbl="node1" presStyleIdx="2" presStyleCnt="5">
        <dgm:presLayoutVars>
          <dgm:chMax val="0"/>
          <dgm:bulletEnabled val="1"/>
        </dgm:presLayoutVars>
      </dgm:prSet>
      <dgm:spPr/>
      <dgm:t>
        <a:bodyPr/>
        <a:lstStyle/>
        <a:p>
          <a:endParaRPr lang="en-US"/>
        </a:p>
      </dgm:t>
    </dgm:pt>
    <dgm:pt modelId="{42454714-C3BB-4BE5-80B3-EC49092E33EA}" type="pres">
      <dgm:prSet presAssocID="{B1540796-547E-4D2A-89E8-73BAF2EF34F5}" presName="spacer" presStyleCnt="0"/>
      <dgm:spPr/>
      <dgm:t>
        <a:bodyPr/>
        <a:lstStyle/>
        <a:p>
          <a:endParaRPr lang="en-US"/>
        </a:p>
      </dgm:t>
    </dgm:pt>
    <dgm:pt modelId="{70701EBE-E25C-4ED5-B505-E99C4A417EFC}" type="pres">
      <dgm:prSet presAssocID="{34DEB7CF-7CFB-46E1-8F52-067FE8DD4DAF}" presName="parentText" presStyleLbl="node1" presStyleIdx="3" presStyleCnt="5">
        <dgm:presLayoutVars>
          <dgm:chMax val="0"/>
          <dgm:bulletEnabled val="1"/>
        </dgm:presLayoutVars>
      </dgm:prSet>
      <dgm:spPr/>
      <dgm:t>
        <a:bodyPr/>
        <a:lstStyle/>
        <a:p>
          <a:endParaRPr lang="en-US"/>
        </a:p>
      </dgm:t>
    </dgm:pt>
    <dgm:pt modelId="{81295D4D-0F42-422A-8F82-9AE5BFB076F7}" type="pres">
      <dgm:prSet presAssocID="{D966EAB1-108B-4563-A73D-C39AEC6B1D2B}" presName="spacer" presStyleCnt="0"/>
      <dgm:spPr/>
      <dgm:t>
        <a:bodyPr/>
        <a:lstStyle/>
        <a:p>
          <a:endParaRPr lang="en-US"/>
        </a:p>
      </dgm:t>
    </dgm:pt>
    <dgm:pt modelId="{00D4D90E-7133-4944-A445-E8E1F8496EB2}" type="pres">
      <dgm:prSet presAssocID="{10A07B27-4EE1-4424-8A56-003819CEB90D}" presName="parentText" presStyleLbl="node1" presStyleIdx="4" presStyleCnt="5">
        <dgm:presLayoutVars>
          <dgm:chMax val="0"/>
          <dgm:bulletEnabled val="1"/>
        </dgm:presLayoutVars>
      </dgm:prSet>
      <dgm:spPr/>
      <dgm:t>
        <a:bodyPr/>
        <a:lstStyle/>
        <a:p>
          <a:endParaRPr lang="en-US"/>
        </a:p>
      </dgm:t>
    </dgm:pt>
  </dgm:ptLst>
  <dgm:cxnLst>
    <dgm:cxn modelId="{8C602BF2-81EE-4343-AF83-73E202169A39}" type="presOf" srcId="{FCF4A3C9-7700-43C9-966B-B36B77A695EC}" destId="{5806F5ED-065F-44DB-B461-FFFCA204FD59}" srcOrd="0" destOrd="0" presId="urn:microsoft.com/office/officeart/2005/8/layout/vList2"/>
    <dgm:cxn modelId="{8C526B10-435A-434E-AC99-5BF84220C512}" srcId="{4BA214F4-2E40-4565-A0CA-134F0F8F958C}" destId="{A5CF2723-EE1D-402F-93CD-E247A81211DF}" srcOrd="2" destOrd="0" parTransId="{C3ACBFBE-B020-4104-8F8D-1484AEB1E00E}" sibTransId="{B1540796-547E-4D2A-89E8-73BAF2EF34F5}"/>
    <dgm:cxn modelId="{B208C703-22F4-4E58-8560-EA972B6AD078}" type="presOf" srcId="{34DEB7CF-7CFB-46E1-8F52-067FE8DD4DAF}" destId="{70701EBE-E25C-4ED5-B505-E99C4A417EFC}" srcOrd="0" destOrd="0" presId="urn:microsoft.com/office/officeart/2005/8/layout/vList2"/>
    <dgm:cxn modelId="{B5CCBBF2-B919-42AE-8084-C02C4D042D50}" srcId="{4BA214F4-2E40-4565-A0CA-134F0F8F958C}" destId="{10A07B27-4EE1-4424-8A56-003819CEB90D}" srcOrd="4" destOrd="0" parTransId="{14CD879E-2E68-400E-A277-E7571DC7C996}" sibTransId="{3AFBB7BD-CA17-4CE2-9335-FDFB29587CBA}"/>
    <dgm:cxn modelId="{0AE50A6D-5CBF-4622-989A-547643A099C6}" type="presOf" srcId="{4BA214F4-2E40-4565-A0CA-134F0F8F958C}" destId="{6E3BEA54-B9C8-465E-BBBF-C877AF3F6481}" srcOrd="0" destOrd="0" presId="urn:microsoft.com/office/officeart/2005/8/layout/vList2"/>
    <dgm:cxn modelId="{3EA06514-0926-4E36-8D9D-B9F049CD720A}" srcId="{4BA214F4-2E40-4565-A0CA-134F0F8F958C}" destId="{FCF4A3C9-7700-43C9-966B-B36B77A695EC}" srcOrd="1" destOrd="0" parTransId="{53D4C3E5-48EB-46C8-9043-285C8F9A63D5}" sibTransId="{6D0A1AB5-9663-4D2B-B04F-5CEC84D6AFEF}"/>
    <dgm:cxn modelId="{B4F1C8CA-364B-4971-8223-EB692F977C3D}" type="presOf" srcId="{10A07B27-4EE1-4424-8A56-003819CEB90D}" destId="{00D4D90E-7133-4944-A445-E8E1F8496EB2}" srcOrd="0" destOrd="0" presId="urn:microsoft.com/office/officeart/2005/8/layout/vList2"/>
    <dgm:cxn modelId="{5A7665C4-F1F0-4124-ABA1-99795D1E4640}" type="presOf" srcId="{A5CF2723-EE1D-402F-93CD-E247A81211DF}" destId="{34FE95CC-6B23-46E5-9BB2-FA657D756E8E}" srcOrd="0" destOrd="0" presId="urn:microsoft.com/office/officeart/2005/8/layout/vList2"/>
    <dgm:cxn modelId="{CAC422A9-6565-4E00-8880-C167A8EE050B}" srcId="{4BA214F4-2E40-4565-A0CA-134F0F8F958C}" destId="{E0969E3E-CF96-4D14-BDB7-230D46BDABDB}" srcOrd="0" destOrd="0" parTransId="{15619BA0-A649-4FA0-9429-EB7A84DF9D99}" sibTransId="{652AB7F1-A7D8-43A5-AD39-8A3AAD2BEB4F}"/>
    <dgm:cxn modelId="{78EE6C0F-8A3A-41E9-9E74-FFC9F526FD68}" type="presOf" srcId="{E0969E3E-CF96-4D14-BDB7-230D46BDABDB}" destId="{85A9E894-8C13-4308-8567-454E1AEF6FF1}" srcOrd="0" destOrd="0" presId="urn:microsoft.com/office/officeart/2005/8/layout/vList2"/>
    <dgm:cxn modelId="{0ECECA97-36E9-4961-B1D6-C9776AE50CCA}" srcId="{4BA214F4-2E40-4565-A0CA-134F0F8F958C}" destId="{34DEB7CF-7CFB-46E1-8F52-067FE8DD4DAF}" srcOrd="3" destOrd="0" parTransId="{3C418365-05AF-4F78-A0DE-91D4A26E5009}" sibTransId="{D966EAB1-108B-4563-A73D-C39AEC6B1D2B}"/>
    <dgm:cxn modelId="{CCE0EB25-0F2A-401E-956B-572CD6C51467}" type="presParOf" srcId="{6E3BEA54-B9C8-465E-BBBF-C877AF3F6481}" destId="{85A9E894-8C13-4308-8567-454E1AEF6FF1}" srcOrd="0" destOrd="0" presId="urn:microsoft.com/office/officeart/2005/8/layout/vList2"/>
    <dgm:cxn modelId="{6D4D5851-E19F-4406-9F8B-04AE3A3318BF}" type="presParOf" srcId="{6E3BEA54-B9C8-465E-BBBF-C877AF3F6481}" destId="{2C25605F-BBED-44C4-9637-86249D068EC2}" srcOrd="1" destOrd="0" presId="urn:microsoft.com/office/officeart/2005/8/layout/vList2"/>
    <dgm:cxn modelId="{62BDA952-ED68-4B4F-A707-D2A08B1B9344}" type="presParOf" srcId="{6E3BEA54-B9C8-465E-BBBF-C877AF3F6481}" destId="{5806F5ED-065F-44DB-B461-FFFCA204FD59}" srcOrd="2" destOrd="0" presId="urn:microsoft.com/office/officeart/2005/8/layout/vList2"/>
    <dgm:cxn modelId="{3883AEEE-C8CD-48A9-A205-FD82C6972E85}" type="presParOf" srcId="{6E3BEA54-B9C8-465E-BBBF-C877AF3F6481}" destId="{57EA820A-B6CD-4A38-BB59-704383B50DB9}" srcOrd="3" destOrd="0" presId="urn:microsoft.com/office/officeart/2005/8/layout/vList2"/>
    <dgm:cxn modelId="{0BAE6E8A-DFA2-4796-A3B6-D78A3F82BC2D}" type="presParOf" srcId="{6E3BEA54-B9C8-465E-BBBF-C877AF3F6481}" destId="{34FE95CC-6B23-46E5-9BB2-FA657D756E8E}" srcOrd="4" destOrd="0" presId="urn:microsoft.com/office/officeart/2005/8/layout/vList2"/>
    <dgm:cxn modelId="{D0DFADF6-1416-4587-9B8D-55EED44DB20C}" type="presParOf" srcId="{6E3BEA54-B9C8-465E-BBBF-C877AF3F6481}" destId="{42454714-C3BB-4BE5-80B3-EC49092E33EA}" srcOrd="5" destOrd="0" presId="urn:microsoft.com/office/officeart/2005/8/layout/vList2"/>
    <dgm:cxn modelId="{789B6B80-A009-461D-B9CC-CCC416274156}" type="presParOf" srcId="{6E3BEA54-B9C8-465E-BBBF-C877AF3F6481}" destId="{70701EBE-E25C-4ED5-B505-E99C4A417EFC}" srcOrd="6" destOrd="0" presId="urn:microsoft.com/office/officeart/2005/8/layout/vList2"/>
    <dgm:cxn modelId="{1B7D34CE-7862-41D2-8BC2-DC7444F70656}" type="presParOf" srcId="{6E3BEA54-B9C8-465E-BBBF-C877AF3F6481}" destId="{81295D4D-0F42-422A-8F82-9AE5BFB076F7}" srcOrd="7" destOrd="0" presId="urn:microsoft.com/office/officeart/2005/8/layout/vList2"/>
    <dgm:cxn modelId="{11E4000D-D744-46EE-BAB0-40EE02BEF5C8}" type="presParOf" srcId="{6E3BEA54-B9C8-465E-BBBF-C877AF3F6481}" destId="{00D4D90E-7133-4944-A445-E8E1F8496EB2}"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51FEDD-1F97-4108-A4A4-0765A7A53C5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16C9F42-ACE1-422C-88EC-DD068E09B1BD}">
      <dgm:prSet phldrT="[Text]" custT="1"/>
      <dgm:spPr/>
      <dgm:t>
        <a:bodyPr/>
        <a:lstStyle/>
        <a:p>
          <a:r>
            <a:rPr lang="en-US" sz="3600" smtClean="0">
              <a:latin typeface="Arial Narrow" pitchFamily="34" charset="0"/>
            </a:rPr>
            <a:t>1. Ranah </a:t>
          </a:r>
          <a:r>
            <a:rPr lang="en-US" sz="3600" b="1" smtClean="0">
              <a:latin typeface="Arial Narrow" pitchFamily="34" charset="0"/>
            </a:rPr>
            <a:t>KOGNITIF</a:t>
          </a:r>
          <a:endParaRPr lang="en-US" sz="3600" b="1">
            <a:latin typeface="Arial Narrow" pitchFamily="34" charset="0"/>
          </a:endParaRPr>
        </a:p>
      </dgm:t>
    </dgm:pt>
    <dgm:pt modelId="{338336B0-995C-45B5-9591-961F268E9E4D}" type="parTrans" cxnId="{9A5D504C-9043-483C-8C80-63ED06208F4F}">
      <dgm:prSet/>
      <dgm:spPr/>
      <dgm:t>
        <a:bodyPr/>
        <a:lstStyle/>
        <a:p>
          <a:endParaRPr lang="en-US" sz="2000">
            <a:latin typeface="Arial Narrow" pitchFamily="34" charset="0"/>
          </a:endParaRPr>
        </a:p>
      </dgm:t>
    </dgm:pt>
    <dgm:pt modelId="{29CDABBA-F56E-48AA-BAA4-436470326D36}" type="sibTrans" cxnId="{9A5D504C-9043-483C-8C80-63ED06208F4F}">
      <dgm:prSet/>
      <dgm:spPr/>
      <dgm:t>
        <a:bodyPr/>
        <a:lstStyle/>
        <a:p>
          <a:endParaRPr lang="en-US" sz="2000">
            <a:latin typeface="Arial Narrow" pitchFamily="34" charset="0"/>
          </a:endParaRPr>
        </a:p>
      </dgm:t>
    </dgm:pt>
    <dgm:pt modelId="{57E65053-E3F3-448D-9F2C-18216E4DE407}">
      <dgm:prSet phldrT="[Text]" custT="1"/>
      <dgm:spPr/>
      <dgm:t>
        <a:bodyPr/>
        <a:lstStyle/>
        <a:p>
          <a:r>
            <a:rPr lang="en-US" sz="2400" smtClean="0">
              <a:solidFill>
                <a:schemeClr val="tx1"/>
              </a:solidFill>
              <a:latin typeface="Arial Narrow" pitchFamily="34" charset="0"/>
            </a:rPr>
            <a:t>Orientasi pada kemampuan berpikir intelektual yang paling sederhana sampai yang kompleks</a:t>
          </a:r>
          <a:endParaRPr lang="en-US" sz="2400">
            <a:solidFill>
              <a:schemeClr val="tx1"/>
            </a:solidFill>
            <a:latin typeface="Arial Narrow" pitchFamily="34" charset="0"/>
          </a:endParaRPr>
        </a:p>
      </dgm:t>
    </dgm:pt>
    <dgm:pt modelId="{3B3FFA81-E0EE-4C42-9974-19205408239B}" type="parTrans" cxnId="{DDEEDBA4-D6AA-41DA-A9A9-1C0AAE33F152}">
      <dgm:prSet/>
      <dgm:spPr/>
      <dgm:t>
        <a:bodyPr/>
        <a:lstStyle/>
        <a:p>
          <a:endParaRPr lang="en-US" sz="2000">
            <a:latin typeface="Arial Narrow" pitchFamily="34" charset="0"/>
          </a:endParaRPr>
        </a:p>
      </dgm:t>
    </dgm:pt>
    <dgm:pt modelId="{AAFAB987-07D5-4E16-ADC1-CD1D64172BA0}" type="sibTrans" cxnId="{DDEEDBA4-D6AA-41DA-A9A9-1C0AAE33F152}">
      <dgm:prSet/>
      <dgm:spPr/>
      <dgm:t>
        <a:bodyPr/>
        <a:lstStyle/>
        <a:p>
          <a:endParaRPr lang="en-US" sz="2000">
            <a:latin typeface="Arial Narrow" pitchFamily="34" charset="0"/>
          </a:endParaRPr>
        </a:p>
      </dgm:t>
    </dgm:pt>
    <dgm:pt modelId="{C6D2784A-321B-40CE-8A32-783F7B217A54}">
      <dgm:prSet phldrT="[Text]" custT="1"/>
      <dgm:spPr/>
      <dgm:t>
        <a:bodyPr/>
        <a:lstStyle/>
        <a:p>
          <a:r>
            <a:rPr lang="en-US" sz="3600" smtClean="0">
              <a:latin typeface="Arial Narrow" pitchFamily="34" charset="0"/>
            </a:rPr>
            <a:t>3. Ranah </a:t>
          </a:r>
          <a:r>
            <a:rPr lang="en-US" sz="3600" b="1" smtClean="0">
              <a:latin typeface="Arial Narrow" pitchFamily="34" charset="0"/>
            </a:rPr>
            <a:t>AFEKTIF</a:t>
          </a:r>
          <a:endParaRPr lang="en-US" sz="3600" b="1">
            <a:latin typeface="Arial Narrow" pitchFamily="34" charset="0"/>
          </a:endParaRPr>
        </a:p>
      </dgm:t>
    </dgm:pt>
    <dgm:pt modelId="{2E08B48D-9BEF-4C6B-960D-77144E4A362F}" type="parTrans" cxnId="{B53883CA-6C6E-43B1-921D-4B6E1E508937}">
      <dgm:prSet/>
      <dgm:spPr/>
      <dgm:t>
        <a:bodyPr/>
        <a:lstStyle/>
        <a:p>
          <a:endParaRPr lang="en-US" sz="2000">
            <a:latin typeface="Arial Narrow" pitchFamily="34" charset="0"/>
          </a:endParaRPr>
        </a:p>
      </dgm:t>
    </dgm:pt>
    <dgm:pt modelId="{33342137-7CE2-4074-8004-27AAEE1CC0E8}" type="sibTrans" cxnId="{B53883CA-6C6E-43B1-921D-4B6E1E508937}">
      <dgm:prSet/>
      <dgm:spPr/>
      <dgm:t>
        <a:bodyPr/>
        <a:lstStyle/>
        <a:p>
          <a:endParaRPr lang="en-US" sz="2000">
            <a:latin typeface="Arial Narrow" pitchFamily="34" charset="0"/>
          </a:endParaRPr>
        </a:p>
      </dgm:t>
    </dgm:pt>
    <dgm:pt modelId="{3B87540E-7658-47D1-BA74-57F6CFAB7307}">
      <dgm:prSet phldrT="[Text]" custT="1"/>
      <dgm:spPr/>
      <dgm:t>
        <a:bodyPr/>
        <a:lstStyle/>
        <a:p>
          <a:r>
            <a:rPr lang="en-US" sz="2400" smtClean="0">
              <a:solidFill>
                <a:schemeClr val="tx1"/>
              </a:solidFill>
              <a:latin typeface="Arial Narrow" pitchFamily="34" charset="0"/>
            </a:rPr>
            <a:t>Orientasi pada perasaan, emosi, sistim nilai, dan sikap</a:t>
          </a:r>
          <a:endParaRPr lang="en-US" sz="2400">
            <a:solidFill>
              <a:schemeClr val="tx1"/>
            </a:solidFill>
            <a:latin typeface="Arial Narrow" pitchFamily="34" charset="0"/>
          </a:endParaRPr>
        </a:p>
      </dgm:t>
    </dgm:pt>
    <dgm:pt modelId="{004C6FA6-2460-4FBD-BB61-974DB3F1490C}" type="parTrans" cxnId="{1CE9F266-FD5E-47BC-AA89-2B0F6B3369A8}">
      <dgm:prSet/>
      <dgm:spPr/>
      <dgm:t>
        <a:bodyPr/>
        <a:lstStyle/>
        <a:p>
          <a:endParaRPr lang="en-US" sz="2000">
            <a:latin typeface="Arial Narrow" pitchFamily="34" charset="0"/>
          </a:endParaRPr>
        </a:p>
      </dgm:t>
    </dgm:pt>
    <dgm:pt modelId="{A5157059-AC24-4655-B140-92EE9902386A}" type="sibTrans" cxnId="{1CE9F266-FD5E-47BC-AA89-2B0F6B3369A8}">
      <dgm:prSet/>
      <dgm:spPr/>
      <dgm:t>
        <a:bodyPr/>
        <a:lstStyle/>
        <a:p>
          <a:endParaRPr lang="en-US" sz="2000">
            <a:latin typeface="Arial Narrow" pitchFamily="34" charset="0"/>
          </a:endParaRPr>
        </a:p>
      </dgm:t>
    </dgm:pt>
    <dgm:pt modelId="{6D1E4A81-5E1D-4189-87DB-225911E0B330}">
      <dgm:prSet custT="1"/>
      <dgm:spPr/>
      <dgm:t>
        <a:bodyPr/>
        <a:lstStyle/>
        <a:p>
          <a:r>
            <a:rPr lang="en-US" sz="3600" smtClean="0">
              <a:latin typeface="Arial Narrow" pitchFamily="34" charset="0"/>
            </a:rPr>
            <a:t>2. Ranah </a:t>
          </a:r>
          <a:r>
            <a:rPr lang="en-US" sz="3600" b="1" smtClean="0">
              <a:latin typeface="Arial Narrow" pitchFamily="34" charset="0"/>
            </a:rPr>
            <a:t>PSIKOMOTOR</a:t>
          </a:r>
          <a:endParaRPr lang="en-US" sz="3600" b="1">
            <a:latin typeface="Arial Narrow" pitchFamily="34" charset="0"/>
          </a:endParaRPr>
        </a:p>
      </dgm:t>
    </dgm:pt>
    <dgm:pt modelId="{5E599280-366A-43F5-870B-6F297DF4B087}" type="parTrans" cxnId="{BFCA77F8-4606-47E2-B0AB-19E84C3AD6A9}">
      <dgm:prSet/>
      <dgm:spPr/>
      <dgm:t>
        <a:bodyPr/>
        <a:lstStyle/>
        <a:p>
          <a:endParaRPr lang="en-US" sz="2000">
            <a:latin typeface="Arial Narrow" pitchFamily="34" charset="0"/>
          </a:endParaRPr>
        </a:p>
      </dgm:t>
    </dgm:pt>
    <dgm:pt modelId="{C023C0A8-189F-4C5A-83A3-DBA10C287CEB}" type="sibTrans" cxnId="{BFCA77F8-4606-47E2-B0AB-19E84C3AD6A9}">
      <dgm:prSet/>
      <dgm:spPr/>
      <dgm:t>
        <a:bodyPr/>
        <a:lstStyle/>
        <a:p>
          <a:endParaRPr lang="en-US" sz="2000">
            <a:latin typeface="Arial Narrow" pitchFamily="34" charset="0"/>
          </a:endParaRPr>
        </a:p>
      </dgm:t>
    </dgm:pt>
    <dgm:pt modelId="{059B6C02-A067-43E8-89A0-530765D0AD07}">
      <dgm:prSet custT="1"/>
      <dgm:spPr/>
      <dgm:t>
        <a:bodyPr/>
        <a:lstStyle/>
        <a:p>
          <a:r>
            <a:rPr lang="en-US" sz="2400" smtClean="0">
              <a:solidFill>
                <a:schemeClr val="tx1"/>
              </a:solidFill>
              <a:latin typeface="Arial Narrow" pitchFamily="34" charset="0"/>
            </a:rPr>
            <a:t>Orientasi pada ketrampilan motorik berhubungan dengan anggota badan yang memerlukan koordinasi syaraf dan otot</a:t>
          </a:r>
          <a:endParaRPr lang="en-US" sz="2400">
            <a:solidFill>
              <a:schemeClr val="tx1"/>
            </a:solidFill>
            <a:latin typeface="Arial Narrow" pitchFamily="34" charset="0"/>
          </a:endParaRPr>
        </a:p>
      </dgm:t>
    </dgm:pt>
    <dgm:pt modelId="{BA8C12C7-ACB5-44CF-B505-AA302EAA23B0}" type="parTrans" cxnId="{DD69A057-8A29-4ED3-9525-E6F4E81C713A}">
      <dgm:prSet/>
      <dgm:spPr/>
      <dgm:t>
        <a:bodyPr/>
        <a:lstStyle/>
        <a:p>
          <a:endParaRPr lang="en-US" sz="2000">
            <a:latin typeface="Arial Narrow" pitchFamily="34" charset="0"/>
          </a:endParaRPr>
        </a:p>
      </dgm:t>
    </dgm:pt>
    <dgm:pt modelId="{65D42293-E248-4C5F-88C5-6DF60E80B367}" type="sibTrans" cxnId="{DD69A057-8A29-4ED3-9525-E6F4E81C713A}">
      <dgm:prSet/>
      <dgm:spPr/>
      <dgm:t>
        <a:bodyPr/>
        <a:lstStyle/>
        <a:p>
          <a:endParaRPr lang="en-US" sz="2000">
            <a:latin typeface="Arial Narrow" pitchFamily="34" charset="0"/>
          </a:endParaRPr>
        </a:p>
      </dgm:t>
    </dgm:pt>
    <dgm:pt modelId="{791ACF31-C169-4E5F-86A3-25D9FF1C715D}" type="pres">
      <dgm:prSet presAssocID="{4151FEDD-1F97-4108-A4A4-0765A7A53C52}" presName="linear" presStyleCnt="0">
        <dgm:presLayoutVars>
          <dgm:animLvl val="lvl"/>
          <dgm:resizeHandles val="exact"/>
        </dgm:presLayoutVars>
      </dgm:prSet>
      <dgm:spPr/>
      <dgm:t>
        <a:bodyPr/>
        <a:lstStyle/>
        <a:p>
          <a:endParaRPr lang="en-US"/>
        </a:p>
      </dgm:t>
    </dgm:pt>
    <dgm:pt modelId="{B3BBB8DC-6FCC-40B6-AB28-911AC6E470DD}" type="pres">
      <dgm:prSet presAssocID="{E16C9F42-ACE1-422C-88EC-DD068E09B1BD}" presName="parentText" presStyleLbl="node1" presStyleIdx="0" presStyleCnt="3" custLinFactNeighborY="2214">
        <dgm:presLayoutVars>
          <dgm:chMax val="0"/>
          <dgm:bulletEnabled val="1"/>
        </dgm:presLayoutVars>
      </dgm:prSet>
      <dgm:spPr/>
      <dgm:t>
        <a:bodyPr/>
        <a:lstStyle/>
        <a:p>
          <a:endParaRPr lang="en-US"/>
        </a:p>
      </dgm:t>
    </dgm:pt>
    <dgm:pt modelId="{A2BAF955-FBD2-414E-8790-758005697D4A}" type="pres">
      <dgm:prSet presAssocID="{E16C9F42-ACE1-422C-88EC-DD068E09B1BD}" presName="childText" presStyleLbl="revTx" presStyleIdx="0" presStyleCnt="3" custScaleY="142633">
        <dgm:presLayoutVars>
          <dgm:bulletEnabled val="1"/>
        </dgm:presLayoutVars>
      </dgm:prSet>
      <dgm:spPr/>
      <dgm:t>
        <a:bodyPr/>
        <a:lstStyle/>
        <a:p>
          <a:endParaRPr lang="en-US"/>
        </a:p>
      </dgm:t>
    </dgm:pt>
    <dgm:pt modelId="{3A92B600-CA88-4279-A25A-15B3590F90BD}" type="pres">
      <dgm:prSet presAssocID="{6D1E4A81-5E1D-4189-87DB-225911E0B330}" presName="parentText" presStyleLbl="node1" presStyleIdx="1" presStyleCnt="3">
        <dgm:presLayoutVars>
          <dgm:chMax val="0"/>
          <dgm:bulletEnabled val="1"/>
        </dgm:presLayoutVars>
      </dgm:prSet>
      <dgm:spPr/>
      <dgm:t>
        <a:bodyPr/>
        <a:lstStyle/>
        <a:p>
          <a:endParaRPr lang="en-US"/>
        </a:p>
      </dgm:t>
    </dgm:pt>
    <dgm:pt modelId="{AE4C02C7-F2C5-4E7F-A0B6-FF58DAA28707}" type="pres">
      <dgm:prSet presAssocID="{6D1E4A81-5E1D-4189-87DB-225911E0B330}" presName="childText" presStyleLbl="revTx" presStyleIdx="1" presStyleCnt="3">
        <dgm:presLayoutVars>
          <dgm:bulletEnabled val="1"/>
        </dgm:presLayoutVars>
      </dgm:prSet>
      <dgm:spPr/>
      <dgm:t>
        <a:bodyPr/>
        <a:lstStyle/>
        <a:p>
          <a:endParaRPr lang="en-US"/>
        </a:p>
      </dgm:t>
    </dgm:pt>
    <dgm:pt modelId="{3060C5E9-3FB8-489F-A8EF-4CDF5EBCC2D1}" type="pres">
      <dgm:prSet presAssocID="{C6D2784A-321B-40CE-8A32-783F7B217A54}" presName="parentText" presStyleLbl="node1" presStyleIdx="2" presStyleCnt="3" custLinFactNeighborY="13939">
        <dgm:presLayoutVars>
          <dgm:chMax val="0"/>
          <dgm:bulletEnabled val="1"/>
        </dgm:presLayoutVars>
      </dgm:prSet>
      <dgm:spPr/>
      <dgm:t>
        <a:bodyPr/>
        <a:lstStyle/>
        <a:p>
          <a:endParaRPr lang="en-US"/>
        </a:p>
      </dgm:t>
    </dgm:pt>
    <dgm:pt modelId="{10D083D6-440F-4DF1-A73C-107E844B1EDF}" type="pres">
      <dgm:prSet presAssocID="{C6D2784A-321B-40CE-8A32-783F7B217A54}" presName="childText" presStyleLbl="revTx" presStyleIdx="2" presStyleCnt="3" custLinFactNeighborY="17839">
        <dgm:presLayoutVars>
          <dgm:bulletEnabled val="1"/>
        </dgm:presLayoutVars>
      </dgm:prSet>
      <dgm:spPr/>
      <dgm:t>
        <a:bodyPr/>
        <a:lstStyle/>
        <a:p>
          <a:endParaRPr lang="en-US"/>
        </a:p>
      </dgm:t>
    </dgm:pt>
  </dgm:ptLst>
  <dgm:cxnLst>
    <dgm:cxn modelId="{1CE9F266-FD5E-47BC-AA89-2B0F6B3369A8}" srcId="{C6D2784A-321B-40CE-8A32-783F7B217A54}" destId="{3B87540E-7658-47D1-BA74-57F6CFAB7307}" srcOrd="0" destOrd="0" parTransId="{004C6FA6-2460-4FBD-BB61-974DB3F1490C}" sibTransId="{A5157059-AC24-4655-B140-92EE9902386A}"/>
    <dgm:cxn modelId="{76A38831-8231-4C06-8BC2-065CDD3D2885}" type="presOf" srcId="{6D1E4A81-5E1D-4189-87DB-225911E0B330}" destId="{3A92B600-CA88-4279-A25A-15B3590F90BD}" srcOrd="0" destOrd="0" presId="urn:microsoft.com/office/officeart/2005/8/layout/vList2"/>
    <dgm:cxn modelId="{DD69A057-8A29-4ED3-9525-E6F4E81C713A}" srcId="{6D1E4A81-5E1D-4189-87DB-225911E0B330}" destId="{059B6C02-A067-43E8-89A0-530765D0AD07}" srcOrd="0" destOrd="0" parTransId="{BA8C12C7-ACB5-44CF-B505-AA302EAA23B0}" sibTransId="{65D42293-E248-4C5F-88C5-6DF60E80B367}"/>
    <dgm:cxn modelId="{CBB52EA3-1C85-41AB-B2D4-E3339037B6AA}" type="presOf" srcId="{059B6C02-A067-43E8-89A0-530765D0AD07}" destId="{AE4C02C7-F2C5-4E7F-A0B6-FF58DAA28707}" srcOrd="0" destOrd="0" presId="urn:microsoft.com/office/officeart/2005/8/layout/vList2"/>
    <dgm:cxn modelId="{DDEEDBA4-D6AA-41DA-A9A9-1C0AAE33F152}" srcId="{E16C9F42-ACE1-422C-88EC-DD068E09B1BD}" destId="{57E65053-E3F3-448D-9F2C-18216E4DE407}" srcOrd="0" destOrd="0" parTransId="{3B3FFA81-E0EE-4C42-9974-19205408239B}" sibTransId="{AAFAB987-07D5-4E16-ADC1-CD1D64172BA0}"/>
    <dgm:cxn modelId="{B53883CA-6C6E-43B1-921D-4B6E1E508937}" srcId="{4151FEDD-1F97-4108-A4A4-0765A7A53C52}" destId="{C6D2784A-321B-40CE-8A32-783F7B217A54}" srcOrd="2" destOrd="0" parTransId="{2E08B48D-9BEF-4C6B-960D-77144E4A362F}" sibTransId="{33342137-7CE2-4074-8004-27AAEE1CC0E8}"/>
    <dgm:cxn modelId="{E606DF45-02CB-4684-8FE2-262196E74EBB}" type="presOf" srcId="{E16C9F42-ACE1-422C-88EC-DD068E09B1BD}" destId="{B3BBB8DC-6FCC-40B6-AB28-911AC6E470DD}" srcOrd="0" destOrd="0" presId="urn:microsoft.com/office/officeart/2005/8/layout/vList2"/>
    <dgm:cxn modelId="{BFCA77F8-4606-47E2-B0AB-19E84C3AD6A9}" srcId="{4151FEDD-1F97-4108-A4A4-0765A7A53C52}" destId="{6D1E4A81-5E1D-4189-87DB-225911E0B330}" srcOrd="1" destOrd="0" parTransId="{5E599280-366A-43F5-870B-6F297DF4B087}" sibTransId="{C023C0A8-189F-4C5A-83A3-DBA10C287CEB}"/>
    <dgm:cxn modelId="{11EF9B8A-5B71-4E38-A5A8-65D88FAA906A}" type="presOf" srcId="{C6D2784A-321B-40CE-8A32-783F7B217A54}" destId="{3060C5E9-3FB8-489F-A8EF-4CDF5EBCC2D1}" srcOrd="0" destOrd="0" presId="urn:microsoft.com/office/officeart/2005/8/layout/vList2"/>
    <dgm:cxn modelId="{41CABB8C-A947-486C-A7EC-2921782E9693}" type="presOf" srcId="{57E65053-E3F3-448D-9F2C-18216E4DE407}" destId="{A2BAF955-FBD2-414E-8790-758005697D4A}" srcOrd="0" destOrd="0" presId="urn:microsoft.com/office/officeart/2005/8/layout/vList2"/>
    <dgm:cxn modelId="{72CBCAD4-8A02-48DE-85E9-25308AF0D7F7}" type="presOf" srcId="{3B87540E-7658-47D1-BA74-57F6CFAB7307}" destId="{10D083D6-440F-4DF1-A73C-107E844B1EDF}" srcOrd="0" destOrd="0" presId="urn:microsoft.com/office/officeart/2005/8/layout/vList2"/>
    <dgm:cxn modelId="{9A5D504C-9043-483C-8C80-63ED06208F4F}" srcId="{4151FEDD-1F97-4108-A4A4-0765A7A53C52}" destId="{E16C9F42-ACE1-422C-88EC-DD068E09B1BD}" srcOrd="0" destOrd="0" parTransId="{338336B0-995C-45B5-9591-961F268E9E4D}" sibTransId="{29CDABBA-F56E-48AA-BAA4-436470326D36}"/>
    <dgm:cxn modelId="{31EE2818-BFB7-416F-BD2D-D9AE3BCF2D25}" type="presOf" srcId="{4151FEDD-1F97-4108-A4A4-0765A7A53C52}" destId="{791ACF31-C169-4E5F-86A3-25D9FF1C715D}" srcOrd="0" destOrd="0" presId="urn:microsoft.com/office/officeart/2005/8/layout/vList2"/>
    <dgm:cxn modelId="{A2E59FC6-479B-49E4-9C46-6070F46A63B8}" type="presParOf" srcId="{791ACF31-C169-4E5F-86A3-25D9FF1C715D}" destId="{B3BBB8DC-6FCC-40B6-AB28-911AC6E470DD}" srcOrd="0" destOrd="0" presId="urn:microsoft.com/office/officeart/2005/8/layout/vList2"/>
    <dgm:cxn modelId="{295B723B-362C-456C-B495-4EE0B59AA084}" type="presParOf" srcId="{791ACF31-C169-4E5F-86A3-25D9FF1C715D}" destId="{A2BAF955-FBD2-414E-8790-758005697D4A}" srcOrd="1" destOrd="0" presId="urn:microsoft.com/office/officeart/2005/8/layout/vList2"/>
    <dgm:cxn modelId="{A7B085DD-9B7E-464B-A793-0F74948BA159}" type="presParOf" srcId="{791ACF31-C169-4E5F-86A3-25D9FF1C715D}" destId="{3A92B600-CA88-4279-A25A-15B3590F90BD}" srcOrd="2" destOrd="0" presId="urn:microsoft.com/office/officeart/2005/8/layout/vList2"/>
    <dgm:cxn modelId="{77482528-AD62-4FE1-B310-74DDD09C4564}" type="presParOf" srcId="{791ACF31-C169-4E5F-86A3-25D9FF1C715D}" destId="{AE4C02C7-F2C5-4E7F-A0B6-FF58DAA28707}" srcOrd="3" destOrd="0" presId="urn:microsoft.com/office/officeart/2005/8/layout/vList2"/>
    <dgm:cxn modelId="{D17D1ACA-737B-4EA4-9D31-BEB2E635D3A1}" type="presParOf" srcId="{791ACF31-C169-4E5F-86A3-25D9FF1C715D}" destId="{3060C5E9-3FB8-489F-A8EF-4CDF5EBCC2D1}" srcOrd="4" destOrd="0" presId="urn:microsoft.com/office/officeart/2005/8/layout/vList2"/>
    <dgm:cxn modelId="{D564A9CB-43AA-4B98-A992-644F57EC191A}" type="presParOf" srcId="{791ACF31-C169-4E5F-86A3-25D9FF1C715D}" destId="{10D083D6-440F-4DF1-A73C-107E844B1EDF}"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6C9E17-A8CF-4B0C-A24F-37BEBABEA504}" type="doc">
      <dgm:prSet loTypeId="urn:microsoft.com/office/officeart/2005/8/layout/venn1" loCatId="relationship" qsTypeId="urn:microsoft.com/office/officeart/2005/8/quickstyle/simple1" qsCatId="simple" csTypeId="urn:microsoft.com/office/officeart/2005/8/colors/colorful1" csCatId="colorful" phldr="1"/>
      <dgm:spPr/>
    </dgm:pt>
    <dgm:pt modelId="{EE66252B-FC7E-43F5-A6D0-8BAFC6F35B05}">
      <dgm:prSet phldrT="[Text]"/>
      <dgm:spPr/>
      <dgm:t>
        <a:bodyPr/>
        <a:lstStyle/>
        <a:p>
          <a:r>
            <a:rPr lang="en-US" b="1" smtClean="0">
              <a:latin typeface="Arial Narrow" pitchFamily="34" charset="0"/>
            </a:rPr>
            <a:t>Ranah kognitif</a:t>
          </a:r>
          <a:endParaRPr lang="en-US" b="1">
            <a:latin typeface="Arial Narrow" pitchFamily="34" charset="0"/>
          </a:endParaRPr>
        </a:p>
      </dgm:t>
    </dgm:pt>
    <dgm:pt modelId="{44DD6B9F-F8D2-4D26-ABA2-A121F0175A73}" type="parTrans" cxnId="{A8C3187E-CB41-4061-B90E-8A58BD133BE6}">
      <dgm:prSet/>
      <dgm:spPr/>
      <dgm:t>
        <a:bodyPr/>
        <a:lstStyle/>
        <a:p>
          <a:endParaRPr lang="en-US" b="1">
            <a:latin typeface="Arial Narrow" pitchFamily="34" charset="0"/>
          </a:endParaRPr>
        </a:p>
      </dgm:t>
    </dgm:pt>
    <dgm:pt modelId="{B5C3E130-12CB-4D44-ABBB-5AF10B181A24}" type="sibTrans" cxnId="{A8C3187E-CB41-4061-B90E-8A58BD133BE6}">
      <dgm:prSet/>
      <dgm:spPr/>
      <dgm:t>
        <a:bodyPr/>
        <a:lstStyle/>
        <a:p>
          <a:endParaRPr lang="en-US" b="1">
            <a:latin typeface="Arial Narrow" pitchFamily="34" charset="0"/>
          </a:endParaRPr>
        </a:p>
      </dgm:t>
    </dgm:pt>
    <dgm:pt modelId="{EC94F4C9-807E-4DD6-A20A-B321B611D02B}">
      <dgm:prSet phldrT="[Text]"/>
      <dgm:spPr/>
      <dgm:t>
        <a:bodyPr/>
        <a:lstStyle/>
        <a:p>
          <a:r>
            <a:rPr lang="en-US" b="1" smtClean="0">
              <a:latin typeface="Arial Narrow" pitchFamily="34" charset="0"/>
            </a:rPr>
            <a:t>Ranah psikomotor</a:t>
          </a:r>
          <a:endParaRPr lang="en-US" b="1">
            <a:latin typeface="Arial Narrow" pitchFamily="34" charset="0"/>
          </a:endParaRPr>
        </a:p>
      </dgm:t>
    </dgm:pt>
    <dgm:pt modelId="{03C991B7-F6E5-4634-BFD3-E94E4C323BBE}" type="parTrans" cxnId="{3243FCC4-BA20-4182-91A0-62A2DDCAC635}">
      <dgm:prSet/>
      <dgm:spPr/>
      <dgm:t>
        <a:bodyPr/>
        <a:lstStyle/>
        <a:p>
          <a:endParaRPr lang="en-US" b="1">
            <a:latin typeface="Arial Narrow" pitchFamily="34" charset="0"/>
          </a:endParaRPr>
        </a:p>
      </dgm:t>
    </dgm:pt>
    <dgm:pt modelId="{20FC9FEA-7445-45F3-BE3B-1351A130F11E}" type="sibTrans" cxnId="{3243FCC4-BA20-4182-91A0-62A2DDCAC635}">
      <dgm:prSet/>
      <dgm:spPr/>
      <dgm:t>
        <a:bodyPr/>
        <a:lstStyle/>
        <a:p>
          <a:endParaRPr lang="en-US" b="1">
            <a:latin typeface="Arial Narrow" pitchFamily="34" charset="0"/>
          </a:endParaRPr>
        </a:p>
      </dgm:t>
    </dgm:pt>
    <dgm:pt modelId="{EB27C6BC-EA20-44FA-B78F-4B5F940BABAD}">
      <dgm:prSet phldrT="[Text]"/>
      <dgm:spPr/>
      <dgm:t>
        <a:bodyPr/>
        <a:lstStyle/>
        <a:p>
          <a:r>
            <a:rPr lang="en-US" b="1" smtClean="0">
              <a:latin typeface="Arial Narrow" pitchFamily="34" charset="0"/>
            </a:rPr>
            <a:t>Ranah afektif</a:t>
          </a:r>
          <a:endParaRPr lang="en-US" b="1">
            <a:latin typeface="Arial Narrow" pitchFamily="34" charset="0"/>
          </a:endParaRPr>
        </a:p>
      </dgm:t>
    </dgm:pt>
    <dgm:pt modelId="{DF0B4206-5CAB-4175-828F-E351B0468276}" type="parTrans" cxnId="{3E00943E-FEB4-4890-B6CB-914667A3DA87}">
      <dgm:prSet/>
      <dgm:spPr/>
      <dgm:t>
        <a:bodyPr/>
        <a:lstStyle/>
        <a:p>
          <a:endParaRPr lang="en-US" b="1">
            <a:latin typeface="Arial Narrow" pitchFamily="34" charset="0"/>
          </a:endParaRPr>
        </a:p>
      </dgm:t>
    </dgm:pt>
    <dgm:pt modelId="{DD248974-EBA4-41A3-B63A-73110B30A83E}" type="sibTrans" cxnId="{3E00943E-FEB4-4890-B6CB-914667A3DA87}">
      <dgm:prSet/>
      <dgm:spPr/>
      <dgm:t>
        <a:bodyPr/>
        <a:lstStyle/>
        <a:p>
          <a:endParaRPr lang="en-US" b="1">
            <a:latin typeface="Arial Narrow" pitchFamily="34" charset="0"/>
          </a:endParaRPr>
        </a:p>
      </dgm:t>
    </dgm:pt>
    <dgm:pt modelId="{54070FDB-34A6-486E-8EFA-13F2455DC7B8}" type="pres">
      <dgm:prSet presAssocID="{F76C9E17-A8CF-4B0C-A24F-37BEBABEA504}" presName="compositeShape" presStyleCnt="0">
        <dgm:presLayoutVars>
          <dgm:chMax val="7"/>
          <dgm:dir/>
          <dgm:resizeHandles val="exact"/>
        </dgm:presLayoutVars>
      </dgm:prSet>
      <dgm:spPr/>
    </dgm:pt>
    <dgm:pt modelId="{9B3761F2-F087-46D1-82F0-C8DC97DEFF48}" type="pres">
      <dgm:prSet presAssocID="{EE66252B-FC7E-43F5-A6D0-8BAFC6F35B05}" presName="circ1" presStyleLbl="vennNode1" presStyleIdx="0" presStyleCnt="3"/>
      <dgm:spPr/>
      <dgm:t>
        <a:bodyPr/>
        <a:lstStyle/>
        <a:p>
          <a:endParaRPr lang="en-US"/>
        </a:p>
      </dgm:t>
    </dgm:pt>
    <dgm:pt modelId="{99EA75BB-DDFD-4EDE-9A1F-1E8F147BDC6E}" type="pres">
      <dgm:prSet presAssocID="{EE66252B-FC7E-43F5-A6D0-8BAFC6F35B05}" presName="circ1Tx" presStyleLbl="revTx" presStyleIdx="0" presStyleCnt="0">
        <dgm:presLayoutVars>
          <dgm:chMax val="0"/>
          <dgm:chPref val="0"/>
          <dgm:bulletEnabled val="1"/>
        </dgm:presLayoutVars>
      </dgm:prSet>
      <dgm:spPr/>
      <dgm:t>
        <a:bodyPr/>
        <a:lstStyle/>
        <a:p>
          <a:endParaRPr lang="en-US"/>
        </a:p>
      </dgm:t>
    </dgm:pt>
    <dgm:pt modelId="{7681713E-C246-476A-AFF3-1FDEA50686CC}" type="pres">
      <dgm:prSet presAssocID="{EC94F4C9-807E-4DD6-A20A-B321B611D02B}" presName="circ2" presStyleLbl="vennNode1" presStyleIdx="1" presStyleCnt="3"/>
      <dgm:spPr/>
      <dgm:t>
        <a:bodyPr/>
        <a:lstStyle/>
        <a:p>
          <a:endParaRPr lang="en-US"/>
        </a:p>
      </dgm:t>
    </dgm:pt>
    <dgm:pt modelId="{56AA381C-A083-4681-8385-8C79BB040AF5}" type="pres">
      <dgm:prSet presAssocID="{EC94F4C9-807E-4DD6-A20A-B321B611D02B}" presName="circ2Tx" presStyleLbl="revTx" presStyleIdx="0" presStyleCnt="0">
        <dgm:presLayoutVars>
          <dgm:chMax val="0"/>
          <dgm:chPref val="0"/>
          <dgm:bulletEnabled val="1"/>
        </dgm:presLayoutVars>
      </dgm:prSet>
      <dgm:spPr/>
      <dgm:t>
        <a:bodyPr/>
        <a:lstStyle/>
        <a:p>
          <a:endParaRPr lang="en-US"/>
        </a:p>
      </dgm:t>
    </dgm:pt>
    <dgm:pt modelId="{B0B15762-B3F3-443E-BC17-7A5515267237}" type="pres">
      <dgm:prSet presAssocID="{EB27C6BC-EA20-44FA-B78F-4B5F940BABAD}" presName="circ3" presStyleLbl="vennNode1" presStyleIdx="2" presStyleCnt="3"/>
      <dgm:spPr/>
      <dgm:t>
        <a:bodyPr/>
        <a:lstStyle/>
        <a:p>
          <a:endParaRPr lang="en-US"/>
        </a:p>
      </dgm:t>
    </dgm:pt>
    <dgm:pt modelId="{3E3122F2-9BC5-44B3-BFC1-532C371ADF55}" type="pres">
      <dgm:prSet presAssocID="{EB27C6BC-EA20-44FA-B78F-4B5F940BABAD}" presName="circ3Tx" presStyleLbl="revTx" presStyleIdx="0" presStyleCnt="0">
        <dgm:presLayoutVars>
          <dgm:chMax val="0"/>
          <dgm:chPref val="0"/>
          <dgm:bulletEnabled val="1"/>
        </dgm:presLayoutVars>
      </dgm:prSet>
      <dgm:spPr/>
      <dgm:t>
        <a:bodyPr/>
        <a:lstStyle/>
        <a:p>
          <a:endParaRPr lang="en-US"/>
        </a:p>
      </dgm:t>
    </dgm:pt>
  </dgm:ptLst>
  <dgm:cxnLst>
    <dgm:cxn modelId="{0383A5B3-3546-4A9E-B776-997917681480}" type="presOf" srcId="{F76C9E17-A8CF-4B0C-A24F-37BEBABEA504}" destId="{54070FDB-34A6-486E-8EFA-13F2455DC7B8}" srcOrd="0" destOrd="0" presId="urn:microsoft.com/office/officeart/2005/8/layout/venn1"/>
    <dgm:cxn modelId="{A8C3187E-CB41-4061-B90E-8A58BD133BE6}" srcId="{F76C9E17-A8CF-4B0C-A24F-37BEBABEA504}" destId="{EE66252B-FC7E-43F5-A6D0-8BAFC6F35B05}" srcOrd="0" destOrd="0" parTransId="{44DD6B9F-F8D2-4D26-ABA2-A121F0175A73}" sibTransId="{B5C3E130-12CB-4D44-ABBB-5AF10B181A24}"/>
    <dgm:cxn modelId="{5877DF60-B15F-41EC-B04D-773298FDCA17}" type="presOf" srcId="{EB27C6BC-EA20-44FA-B78F-4B5F940BABAD}" destId="{B0B15762-B3F3-443E-BC17-7A5515267237}" srcOrd="0" destOrd="0" presId="urn:microsoft.com/office/officeart/2005/8/layout/venn1"/>
    <dgm:cxn modelId="{96F6AC7B-1247-4B3F-AB41-E7D5C46A0173}" type="presOf" srcId="{EC94F4C9-807E-4DD6-A20A-B321B611D02B}" destId="{56AA381C-A083-4681-8385-8C79BB040AF5}" srcOrd="1" destOrd="0" presId="urn:microsoft.com/office/officeart/2005/8/layout/venn1"/>
    <dgm:cxn modelId="{6045EF1F-C7B8-4A82-A9D0-BCB21531DA9B}" type="presOf" srcId="{EE66252B-FC7E-43F5-A6D0-8BAFC6F35B05}" destId="{99EA75BB-DDFD-4EDE-9A1F-1E8F147BDC6E}" srcOrd="1" destOrd="0" presId="urn:microsoft.com/office/officeart/2005/8/layout/venn1"/>
    <dgm:cxn modelId="{3243FCC4-BA20-4182-91A0-62A2DDCAC635}" srcId="{F76C9E17-A8CF-4B0C-A24F-37BEBABEA504}" destId="{EC94F4C9-807E-4DD6-A20A-B321B611D02B}" srcOrd="1" destOrd="0" parTransId="{03C991B7-F6E5-4634-BFD3-E94E4C323BBE}" sibTransId="{20FC9FEA-7445-45F3-BE3B-1351A130F11E}"/>
    <dgm:cxn modelId="{C7A4B0F5-0C17-45AF-B57F-565F96FCDEA7}" type="presOf" srcId="{EE66252B-FC7E-43F5-A6D0-8BAFC6F35B05}" destId="{9B3761F2-F087-46D1-82F0-C8DC97DEFF48}" srcOrd="0" destOrd="0" presId="urn:microsoft.com/office/officeart/2005/8/layout/venn1"/>
    <dgm:cxn modelId="{308E74C8-1A44-47B8-A870-C3BF4189AF2F}" type="presOf" srcId="{EC94F4C9-807E-4DD6-A20A-B321B611D02B}" destId="{7681713E-C246-476A-AFF3-1FDEA50686CC}" srcOrd="0" destOrd="0" presId="urn:microsoft.com/office/officeart/2005/8/layout/venn1"/>
    <dgm:cxn modelId="{3E00943E-FEB4-4890-B6CB-914667A3DA87}" srcId="{F76C9E17-A8CF-4B0C-A24F-37BEBABEA504}" destId="{EB27C6BC-EA20-44FA-B78F-4B5F940BABAD}" srcOrd="2" destOrd="0" parTransId="{DF0B4206-5CAB-4175-828F-E351B0468276}" sibTransId="{DD248974-EBA4-41A3-B63A-73110B30A83E}"/>
    <dgm:cxn modelId="{37527587-9D3C-4BA8-A208-27FA84856877}" type="presOf" srcId="{EB27C6BC-EA20-44FA-B78F-4B5F940BABAD}" destId="{3E3122F2-9BC5-44B3-BFC1-532C371ADF55}" srcOrd="1" destOrd="0" presId="urn:microsoft.com/office/officeart/2005/8/layout/venn1"/>
    <dgm:cxn modelId="{7E1E49CD-45C2-4463-A810-4FBD7A113743}" type="presParOf" srcId="{54070FDB-34A6-486E-8EFA-13F2455DC7B8}" destId="{9B3761F2-F087-46D1-82F0-C8DC97DEFF48}" srcOrd="0" destOrd="0" presId="urn:microsoft.com/office/officeart/2005/8/layout/venn1"/>
    <dgm:cxn modelId="{0A6F53E6-D299-41FD-BFBE-B902B530DE96}" type="presParOf" srcId="{54070FDB-34A6-486E-8EFA-13F2455DC7B8}" destId="{99EA75BB-DDFD-4EDE-9A1F-1E8F147BDC6E}" srcOrd="1" destOrd="0" presId="urn:microsoft.com/office/officeart/2005/8/layout/venn1"/>
    <dgm:cxn modelId="{003FC0ED-F8C6-44AE-BB66-8F4C4ACC0257}" type="presParOf" srcId="{54070FDB-34A6-486E-8EFA-13F2455DC7B8}" destId="{7681713E-C246-476A-AFF3-1FDEA50686CC}" srcOrd="2" destOrd="0" presId="urn:microsoft.com/office/officeart/2005/8/layout/venn1"/>
    <dgm:cxn modelId="{31CA9017-26C7-45EA-8957-DD3F364EE01C}" type="presParOf" srcId="{54070FDB-34A6-486E-8EFA-13F2455DC7B8}" destId="{56AA381C-A083-4681-8385-8C79BB040AF5}" srcOrd="3" destOrd="0" presId="urn:microsoft.com/office/officeart/2005/8/layout/venn1"/>
    <dgm:cxn modelId="{6492839F-564E-43EE-99C7-BC694D6ED5E9}" type="presParOf" srcId="{54070FDB-34A6-486E-8EFA-13F2455DC7B8}" destId="{B0B15762-B3F3-443E-BC17-7A5515267237}" srcOrd="4" destOrd="0" presId="urn:microsoft.com/office/officeart/2005/8/layout/venn1"/>
    <dgm:cxn modelId="{552EFD83-E047-4913-8DE6-9D42424F6CB8}" type="presParOf" srcId="{54070FDB-34A6-486E-8EFA-13F2455DC7B8}" destId="{3E3122F2-9BC5-44B3-BFC1-532C371ADF55}"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6C9E17-A8CF-4B0C-A24F-37BEBABEA504}" type="doc">
      <dgm:prSet loTypeId="urn:microsoft.com/office/officeart/2005/8/layout/venn1" loCatId="relationship" qsTypeId="urn:microsoft.com/office/officeart/2005/8/quickstyle/simple1" qsCatId="simple" csTypeId="urn:microsoft.com/office/officeart/2005/8/colors/colorful1" csCatId="colorful" phldr="1"/>
      <dgm:spPr/>
    </dgm:pt>
    <dgm:pt modelId="{EE66252B-FC7E-43F5-A6D0-8BAFC6F35B05}">
      <dgm:prSet phldrT="[Text]"/>
      <dgm:spPr/>
      <dgm:t>
        <a:bodyPr/>
        <a:lstStyle/>
        <a:p>
          <a:r>
            <a:rPr lang="en-US" b="1" smtClean="0">
              <a:latin typeface="Arial Narrow" pitchFamily="34" charset="0"/>
            </a:rPr>
            <a:t>Tujuan Ranah kognitif</a:t>
          </a:r>
          <a:endParaRPr lang="en-US" b="1">
            <a:latin typeface="Arial Narrow" pitchFamily="34" charset="0"/>
          </a:endParaRPr>
        </a:p>
      </dgm:t>
    </dgm:pt>
    <dgm:pt modelId="{44DD6B9F-F8D2-4D26-ABA2-A121F0175A73}" type="parTrans" cxnId="{A8C3187E-CB41-4061-B90E-8A58BD133BE6}">
      <dgm:prSet/>
      <dgm:spPr/>
      <dgm:t>
        <a:bodyPr/>
        <a:lstStyle/>
        <a:p>
          <a:endParaRPr lang="en-US" b="1">
            <a:latin typeface="Arial Narrow" pitchFamily="34" charset="0"/>
          </a:endParaRPr>
        </a:p>
      </dgm:t>
    </dgm:pt>
    <dgm:pt modelId="{B5C3E130-12CB-4D44-ABBB-5AF10B181A24}" type="sibTrans" cxnId="{A8C3187E-CB41-4061-B90E-8A58BD133BE6}">
      <dgm:prSet/>
      <dgm:spPr/>
      <dgm:t>
        <a:bodyPr/>
        <a:lstStyle/>
        <a:p>
          <a:endParaRPr lang="en-US" b="1">
            <a:latin typeface="Arial Narrow" pitchFamily="34" charset="0"/>
          </a:endParaRPr>
        </a:p>
      </dgm:t>
    </dgm:pt>
    <dgm:pt modelId="{EC94F4C9-807E-4DD6-A20A-B321B611D02B}">
      <dgm:prSet phldrT="[Text]"/>
      <dgm:spPr/>
      <dgm:t>
        <a:bodyPr/>
        <a:lstStyle/>
        <a:p>
          <a:r>
            <a:rPr lang="en-US" b="1" smtClean="0">
              <a:latin typeface="Arial Narrow" pitchFamily="34" charset="0"/>
            </a:rPr>
            <a:t>Tujuan Ranah psikomotor</a:t>
          </a:r>
          <a:endParaRPr lang="en-US" b="1">
            <a:latin typeface="Arial Narrow" pitchFamily="34" charset="0"/>
          </a:endParaRPr>
        </a:p>
      </dgm:t>
    </dgm:pt>
    <dgm:pt modelId="{03C991B7-F6E5-4634-BFD3-E94E4C323BBE}" type="parTrans" cxnId="{3243FCC4-BA20-4182-91A0-62A2DDCAC635}">
      <dgm:prSet/>
      <dgm:spPr/>
      <dgm:t>
        <a:bodyPr/>
        <a:lstStyle/>
        <a:p>
          <a:endParaRPr lang="en-US" b="1">
            <a:latin typeface="Arial Narrow" pitchFamily="34" charset="0"/>
          </a:endParaRPr>
        </a:p>
      </dgm:t>
    </dgm:pt>
    <dgm:pt modelId="{20FC9FEA-7445-45F3-BE3B-1351A130F11E}" type="sibTrans" cxnId="{3243FCC4-BA20-4182-91A0-62A2DDCAC635}">
      <dgm:prSet/>
      <dgm:spPr/>
      <dgm:t>
        <a:bodyPr/>
        <a:lstStyle/>
        <a:p>
          <a:endParaRPr lang="en-US" b="1">
            <a:latin typeface="Arial Narrow" pitchFamily="34" charset="0"/>
          </a:endParaRPr>
        </a:p>
      </dgm:t>
    </dgm:pt>
    <dgm:pt modelId="{EB27C6BC-EA20-44FA-B78F-4B5F940BABAD}">
      <dgm:prSet phldrT="[Text]"/>
      <dgm:spPr/>
      <dgm:t>
        <a:bodyPr/>
        <a:lstStyle/>
        <a:p>
          <a:r>
            <a:rPr lang="en-US" b="1" smtClean="0">
              <a:latin typeface="Arial Narrow" pitchFamily="34" charset="0"/>
            </a:rPr>
            <a:t>Tujuan Ranah afektif</a:t>
          </a:r>
          <a:endParaRPr lang="en-US" b="1">
            <a:latin typeface="Arial Narrow" pitchFamily="34" charset="0"/>
          </a:endParaRPr>
        </a:p>
      </dgm:t>
    </dgm:pt>
    <dgm:pt modelId="{DF0B4206-5CAB-4175-828F-E351B0468276}" type="parTrans" cxnId="{3E00943E-FEB4-4890-B6CB-914667A3DA87}">
      <dgm:prSet/>
      <dgm:spPr/>
      <dgm:t>
        <a:bodyPr/>
        <a:lstStyle/>
        <a:p>
          <a:endParaRPr lang="en-US" b="1">
            <a:latin typeface="Arial Narrow" pitchFamily="34" charset="0"/>
          </a:endParaRPr>
        </a:p>
      </dgm:t>
    </dgm:pt>
    <dgm:pt modelId="{DD248974-EBA4-41A3-B63A-73110B30A83E}" type="sibTrans" cxnId="{3E00943E-FEB4-4890-B6CB-914667A3DA87}">
      <dgm:prSet/>
      <dgm:spPr/>
      <dgm:t>
        <a:bodyPr/>
        <a:lstStyle/>
        <a:p>
          <a:endParaRPr lang="en-US" b="1">
            <a:latin typeface="Arial Narrow" pitchFamily="34" charset="0"/>
          </a:endParaRPr>
        </a:p>
      </dgm:t>
    </dgm:pt>
    <dgm:pt modelId="{54070FDB-34A6-486E-8EFA-13F2455DC7B8}" type="pres">
      <dgm:prSet presAssocID="{F76C9E17-A8CF-4B0C-A24F-37BEBABEA504}" presName="compositeShape" presStyleCnt="0">
        <dgm:presLayoutVars>
          <dgm:chMax val="7"/>
          <dgm:dir/>
          <dgm:resizeHandles val="exact"/>
        </dgm:presLayoutVars>
      </dgm:prSet>
      <dgm:spPr/>
    </dgm:pt>
    <dgm:pt modelId="{9B3761F2-F087-46D1-82F0-C8DC97DEFF48}" type="pres">
      <dgm:prSet presAssocID="{EE66252B-FC7E-43F5-A6D0-8BAFC6F35B05}" presName="circ1" presStyleLbl="vennNode1" presStyleIdx="0" presStyleCnt="3"/>
      <dgm:spPr/>
      <dgm:t>
        <a:bodyPr/>
        <a:lstStyle/>
        <a:p>
          <a:endParaRPr lang="en-US"/>
        </a:p>
      </dgm:t>
    </dgm:pt>
    <dgm:pt modelId="{99EA75BB-DDFD-4EDE-9A1F-1E8F147BDC6E}" type="pres">
      <dgm:prSet presAssocID="{EE66252B-FC7E-43F5-A6D0-8BAFC6F35B05}" presName="circ1Tx" presStyleLbl="revTx" presStyleIdx="0" presStyleCnt="0">
        <dgm:presLayoutVars>
          <dgm:chMax val="0"/>
          <dgm:chPref val="0"/>
          <dgm:bulletEnabled val="1"/>
        </dgm:presLayoutVars>
      </dgm:prSet>
      <dgm:spPr/>
      <dgm:t>
        <a:bodyPr/>
        <a:lstStyle/>
        <a:p>
          <a:endParaRPr lang="en-US"/>
        </a:p>
      </dgm:t>
    </dgm:pt>
    <dgm:pt modelId="{7681713E-C246-476A-AFF3-1FDEA50686CC}" type="pres">
      <dgm:prSet presAssocID="{EC94F4C9-807E-4DD6-A20A-B321B611D02B}" presName="circ2" presStyleLbl="vennNode1" presStyleIdx="1" presStyleCnt="3"/>
      <dgm:spPr/>
      <dgm:t>
        <a:bodyPr/>
        <a:lstStyle/>
        <a:p>
          <a:endParaRPr lang="en-US"/>
        </a:p>
      </dgm:t>
    </dgm:pt>
    <dgm:pt modelId="{56AA381C-A083-4681-8385-8C79BB040AF5}" type="pres">
      <dgm:prSet presAssocID="{EC94F4C9-807E-4DD6-A20A-B321B611D02B}" presName="circ2Tx" presStyleLbl="revTx" presStyleIdx="0" presStyleCnt="0">
        <dgm:presLayoutVars>
          <dgm:chMax val="0"/>
          <dgm:chPref val="0"/>
          <dgm:bulletEnabled val="1"/>
        </dgm:presLayoutVars>
      </dgm:prSet>
      <dgm:spPr/>
      <dgm:t>
        <a:bodyPr/>
        <a:lstStyle/>
        <a:p>
          <a:endParaRPr lang="en-US"/>
        </a:p>
      </dgm:t>
    </dgm:pt>
    <dgm:pt modelId="{B0B15762-B3F3-443E-BC17-7A5515267237}" type="pres">
      <dgm:prSet presAssocID="{EB27C6BC-EA20-44FA-B78F-4B5F940BABAD}" presName="circ3" presStyleLbl="vennNode1" presStyleIdx="2" presStyleCnt="3"/>
      <dgm:spPr/>
      <dgm:t>
        <a:bodyPr/>
        <a:lstStyle/>
        <a:p>
          <a:endParaRPr lang="en-US"/>
        </a:p>
      </dgm:t>
    </dgm:pt>
    <dgm:pt modelId="{3E3122F2-9BC5-44B3-BFC1-532C371ADF55}" type="pres">
      <dgm:prSet presAssocID="{EB27C6BC-EA20-44FA-B78F-4B5F940BABAD}" presName="circ3Tx" presStyleLbl="revTx" presStyleIdx="0" presStyleCnt="0">
        <dgm:presLayoutVars>
          <dgm:chMax val="0"/>
          <dgm:chPref val="0"/>
          <dgm:bulletEnabled val="1"/>
        </dgm:presLayoutVars>
      </dgm:prSet>
      <dgm:spPr/>
      <dgm:t>
        <a:bodyPr/>
        <a:lstStyle/>
        <a:p>
          <a:endParaRPr lang="en-US"/>
        </a:p>
      </dgm:t>
    </dgm:pt>
  </dgm:ptLst>
  <dgm:cxnLst>
    <dgm:cxn modelId="{59D307D0-8759-431F-89FD-789A61D0EE8D}" type="presOf" srcId="{F76C9E17-A8CF-4B0C-A24F-37BEBABEA504}" destId="{54070FDB-34A6-486E-8EFA-13F2455DC7B8}" srcOrd="0" destOrd="0" presId="urn:microsoft.com/office/officeart/2005/8/layout/venn1"/>
    <dgm:cxn modelId="{A8C3187E-CB41-4061-B90E-8A58BD133BE6}" srcId="{F76C9E17-A8CF-4B0C-A24F-37BEBABEA504}" destId="{EE66252B-FC7E-43F5-A6D0-8BAFC6F35B05}" srcOrd="0" destOrd="0" parTransId="{44DD6B9F-F8D2-4D26-ABA2-A121F0175A73}" sibTransId="{B5C3E130-12CB-4D44-ABBB-5AF10B181A24}"/>
    <dgm:cxn modelId="{ADCFC8A3-0D11-4EB7-A766-95A49E79B059}" type="presOf" srcId="{EE66252B-FC7E-43F5-A6D0-8BAFC6F35B05}" destId="{99EA75BB-DDFD-4EDE-9A1F-1E8F147BDC6E}" srcOrd="1" destOrd="0" presId="urn:microsoft.com/office/officeart/2005/8/layout/venn1"/>
    <dgm:cxn modelId="{A79ED387-15B8-4CB5-B3B2-14F23DDB2722}" type="presOf" srcId="{EC94F4C9-807E-4DD6-A20A-B321B611D02B}" destId="{56AA381C-A083-4681-8385-8C79BB040AF5}" srcOrd="1" destOrd="0" presId="urn:microsoft.com/office/officeart/2005/8/layout/venn1"/>
    <dgm:cxn modelId="{3243FCC4-BA20-4182-91A0-62A2DDCAC635}" srcId="{F76C9E17-A8CF-4B0C-A24F-37BEBABEA504}" destId="{EC94F4C9-807E-4DD6-A20A-B321B611D02B}" srcOrd="1" destOrd="0" parTransId="{03C991B7-F6E5-4634-BFD3-E94E4C323BBE}" sibTransId="{20FC9FEA-7445-45F3-BE3B-1351A130F11E}"/>
    <dgm:cxn modelId="{B5D01095-806D-4A88-ACB2-C993E9A92FEB}" type="presOf" srcId="{EB27C6BC-EA20-44FA-B78F-4B5F940BABAD}" destId="{3E3122F2-9BC5-44B3-BFC1-532C371ADF55}" srcOrd="1" destOrd="0" presId="urn:microsoft.com/office/officeart/2005/8/layout/venn1"/>
    <dgm:cxn modelId="{7630DB6D-4E3A-46FC-85A3-818EA318E9C6}" type="presOf" srcId="{EC94F4C9-807E-4DD6-A20A-B321B611D02B}" destId="{7681713E-C246-476A-AFF3-1FDEA50686CC}" srcOrd="0" destOrd="0" presId="urn:microsoft.com/office/officeart/2005/8/layout/venn1"/>
    <dgm:cxn modelId="{65C1266C-AD11-48C5-9FB8-5D795D2E09F7}" type="presOf" srcId="{EE66252B-FC7E-43F5-A6D0-8BAFC6F35B05}" destId="{9B3761F2-F087-46D1-82F0-C8DC97DEFF48}" srcOrd="0" destOrd="0" presId="urn:microsoft.com/office/officeart/2005/8/layout/venn1"/>
    <dgm:cxn modelId="{3E00943E-FEB4-4890-B6CB-914667A3DA87}" srcId="{F76C9E17-A8CF-4B0C-A24F-37BEBABEA504}" destId="{EB27C6BC-EA20-44FA-B78F-4B5F940BABAD}" srcOrd="2" destOrd="0" parTransId="{DF0B4206-5CAB-4175-828F-E351B0468276}" sibTransId="{DD248974-EBA4-41A3-B63A-73110B30A83E}"/>
    <dgm:cxn modelId="{AF3E5D5B-1C61-45AB-B9E8-36ABB2BB2609}" type="presOf" srcId="{EB27C6BC-EA20-44FA-B78F-4B5F940BABAD}" destId="{B0B15762-B3F3-443E-BC17-7A5515267237}" srcOrd="0" destOrd="0" presId="urn:microsoft.com/office/officeart/2005/8/layout/venn1"/>
    <dgm:cxn modelId="{A35C7243-36F7-468A-8D25-523D5625742C}" type="presParOf" srcId="{54070FDB-34A6-486E-8EFA-13F2455DC7B8}" destId="{9B3761F2-F087-46D1-82F0-C8DC97DEFF48}" srcOrd="0" destOrd="0" presId="urn:microsoft.com/office/officeart/2005/8/layout/venn1"/>
    <dgm:cxn modelId="{DCDC437C-ADFE-4D8F-8D44-6D52B2E4D1B1}" type="presParOf" srcId="{54070FDB-34A6-486E-8EFA-13F2455DC7B8}" destId="{99EA75BB-DDFD-4EDE-9A1F-1E8F147BDC6E}" srcOrd="1" destOrd="0" presId="urn:microsoft.com/office/officeart/2005/8/layout/venn1"/>
    <dgm:cxn modelId="{3176CCEB-2FA6-4D47-A234-7580819FBC24}" type="presParOf" srcId="{54070FDB-34A6-486E-8EFA-13F2455DC7B8}" destId="{7681713E-C246-476A-AFF3-1FDEA50686CC}" srcOrd="2" destOrd="0" presId="urn:microsoft.com/office/officeart/2005/8/layout/venn1"/>
    <dgm:cxn modelId="{5FBD8F71-88E4-488F-B91D-994B7ADF7EF8}" type="presParOf" srcId="{54070FDB-34A6-486E-8EFA-13F2455DC7B8}" destId="{56AA381C-A083-4681-8385-8C79BB040AF5}" srcOrd="3" destOrd="0" presId="urn:microsoft.com/office/officeart/2005/8/layout/venn1"/>
    <dgm:cxn modelId="{A077B0A3-C923-4E2C-B1D9-EE7238BE852A}" type="presParOf" srcId="{54070FDB-34A6-486E-8EFA-13F2455DC7B8}" destId="{B0B15762-B3F3-443E-BC17-7A5515267237}" srcOrd="4" destOrd="0" presId="urn:microsoft.com/office/officeart/2005/8/layout/venn1"/>
    <dgm:cxn modelId="{5B5FD988-0210-4660-9133-7186D613B172}" type="presParOf" srcId="{54070FDB-34A6-486E-8EFA-13F2455DC7B8}" destId="{3E3122F2-9BC5-44B3-BFC1-532C371ADF55}" srcOrd="5" destOrd="0" presId="urn:microsoft.com/office/officeart/2005/8/layout/ven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BEE6BD-35F7-47CB-A90C-9A4D6964D3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B3F921-97F8-4F84-AB31-B4D532F0136F}">
      <dgm:prSet phldrT="[Text]"/>
      <dgm:spPr/>
      <dgm:t>
        <a:bodyPr/>
        <a:lstStyle/>
        <a:p>
          <a:r>
            <a:rPr lang="en-US" b="1" smtClean="0">
              <a:solidFill>
                <a:srgbClr val="FFFF00"/>
              </a:solidFill>
              <a:latin typeface="Arial Narrow" pitchFamily="34" charset="0"/>
            </a:rPr>
            <a:t>Kurikulum Pendidikan Tinggi</a:t>
          </a:r>
          <a:endParaRPr lang="en-US" b="1">
            <a:solidFill>
              <a:srgbClr val="FFFF00"/>
            </a:solidFill>
            <a:latin typeface="Arial Narrow" pitchFamily="34" charset="0"/>
          </a:endParaRPr>
        </a:p>
      </dgm:t>
    </dgm:pt>
    <dgm:pt modelId="{A5AC0366-CD7A-4473-8BD7-8E6B1F872B97}" type="parTrans" cxnId="{4F78C585-FE14-4F6F-95F1-9E17B89172E9}">
      <dgm:prSet/>
      <dgm:spPr/>
      <dgm:t>
        <a:bodyPr/>
        <a:lstStyle/>
        <a:p>
          <a:endParaRPr lang="en-US">
            <a:latin typeface="Arial Narrow" pitchFamily="34" charset="0"/>
          </a:endParaRPr>
        </a:p>
      </dgm:t>
    </dgm:pt>
    <dgm:pt modelId="{252E2E91-A4B7-46C3-B912-5686BDC0A1F3}" type="sibTrans" cxnId="{4F78C585-FE14-4F6F-95F1-9E17B89172E9}">
      <dgm:prSet/>
      <dgm:spPr/>
      <dgm:t>
        <a:bodyPr/>
        <a:lstStyle/>
        <a:p>
          <a:endParaRPr lang="en-US">
            <a:latin typeface="Arial Narrow" pitchFamily="34" charset="0"/>
          </a:endParaRPr>
        </a:p>
      </dgm:t>
    </dgm:pt>
    <dgm:pt modelId="{CCBA6D71-1FE9-45DC-9467-6958915A4BE3}">
      <dgm:prSet phldrT="[Text]" custT="1"/>
      <dgm:spPr/>
      <dgm:t>
        <a:bodyPr/>
        <a:lstStyle/>
        <a:p>
          <a:r>
            <a:rPr lang="en-US" sz="3500" b="1" smtClean="0">
              <a:solidFill>
                <a:schemeClr val="accent4"/>
              </a:solidFill>
              <a:latin typeface="Arial Narrow" pitchFamily="34" charset="0"/>
            </a:rPr>
            <a:t>Seperangkat rencana dan pengaturan mengenai tujuan, isi, dan bahan ajar serta cara </a:t>
          </a:r>
          <a:r>
            <a:rPr lang="en-US" sz="3500" smtClean="0">
              <a:latin typeface="Arial Narrow" pitchFamily="34" charset="0"/>
            </a:rPr>
            <a:t>yang digunakan sebagai </a:t>
          </a:r>
          <a:r>
            <a:rPr lang="en-US" sz="3500" b="1" smtClean="0">
              <a:solidFill>
                <a:schemeClr val="accent4"/>
              </a:solidFill>
              <a:latin typeface="Arial Narrow" pitchFamily="34" charset="0"/>
            </a:rPr>
            <a:t>pedoman penyelenggaraan kegiatan pembelajaran </a:t>
          </a:r>
          <a:r>
            <a:rPr lang="en-US" sz="3500" smtClean="0">
              <a:latin typeface="Arial Narrow" pitchFamily="34" charset="0"/>
            </a:rPr>
            <a:t>untuk mencapai </a:t>
          </a:r>
          <a:r>
            <a:rPr lang="en-US" sz="3500" smtClean="0">
              <a:solidFill>
                <a:srgbClr val="C00000"/>
              </a:solidFill>
              <a:latin typeface="Arial Narrow" pitchFamily="34" charset="0"/>
            </a:rPr>
            <a:t>tujuan pendidikan tinggi</a:t>
          </a:r>
          <a:endParaRPr lang="en-US" sz="3500">
            <a:solidFill>
              <a:srgbClr val="C00000"/>
            </a:solidFill>
            <a:latin typeface="Arial Narrow" pitchFamily="34" charset="0"/>
          </a:endParaRPr>
        </a:p>
      </dgm:t>
    </dgm:pt>
    <dgm:pt modelId="{F4BC9473-4AE5-4573-B9B8-F1B91E5CA46F}" type="parTrans" cxnId="{EB7853F6-A3A3-413E-9D4C-1F135B04A35E}">
      <dgm:prSet/>
      <dgm:spPr/>
      <dgm:t>
        <a:bodyPr/>
        <a:lstStyle/>
        <a:p>
          <a:endParaRPr lang="en-US">
            <a:latin typeface="Arial Narrow" pitchFamily="34" charset="0"/>
          </a:endParaRPr>
        </a:p>
      </dgm:t>
    </dgm:pt>
    <dgm:pt modelId="{8B6B244F-7EB1-4057-B83D-909E02706C87}" type="sibTrans" cxnId="{EB7853F6-A3A3-413E-9D4C-1F135B04A35E}">
      <dgm:prSet/>
      <dgm:spPr/>
      <dgm:t>
        <a:bodyPr/>
        <a:lstStyle/>
        <a:p>
          <a:endParaRPr lang="en-US">
            <a:latin typeface="Arial Narrow" pitchFamily="34" charset="0"/>
          </a:endParaRPr>
        </a:p>
      </dgm:t>
    </dgm:pt>
    <dgm:pt modelId="{A658581E-620D-4014-8651-60E0B029C563}">
      <dgm:prSet phldrT="[Text]" custT="1"/>
      <dgm:spPr/>
      <dgm:t>
        <a:bodyPr/>
        <a:lstStyle/>
        <a:p>
          <a:r>
            <a:rPr lang="en-US" sz="2400" smtClean="0">
              <a:latin typeface="Arial Narrow" pitchFamily="34" charset="0"/>
            </a:rPr>
            <a:t>(UU Dikti No.12/2012 Pasal 35)</a:t>
          </a:r>
          <a:endParaRPr lang="en-US" sz="3500">
            <a:latin typeface="Arial Narrow" pitchFamily="34" charset="0"/>
          </a:endParaRPr>
        </a:p>
      </dgm:t>
    </dgm:pt>
    <dgm:pt modelId="{F4BBCBB9-DF6E-455D-B7BE-3DFB54783752}" type="parTrans" cxnId="{964B0871-543B-41D3-B7B4-11A986290C76}">
      <dgm:prSet/>
      <dgm:spPr/>
      <dgm:t>
        <a:bodyPr/>
        <a:lstStyle/>
        <a:p>
          <a:endParaRPr lang="en-US"/>
        </a:p>
      </dgm:t>
    </dgm:pt>
    <dgm:pt modelId="{51B78809-15A1-4E16-9A29-D767629B4BE6}" type="sibTrans" cxnId="{964B0871-543B-41D3-B7B4-11A986290C76}">
      <dgm:prSet/>
      <dgm:spPr/>
      <dgm:t>
        <a:bodyPr/>
        <a:lstStyle/>
        <a:p>
          <a:endParaRPr lang="en-US"/>
        </a:p>
      </dgm:t>
    </dgm:pt>
    <dgm:pt modelId="{C72E08E4-F435-4963-9BB1-3548AD136727}" type="pres">
      <dgm:prSet presAssocID="{8BBEE6BD-35F7-47CB-A90C-9A4D6964D33B}" presName="linear" presStyleCnt="0">
        <dgm:presLayoutVars>
          <dgm:animLvl val="lvl"/>
          <dgm:resizeHandles val="exact"/>
        </dgm:presLayoutVars>
      </dgm:prSet>
      <dgm:spPr/>
      <dgm:t>
        <a:bodyPr/>
        <a:lstStyle/>
        <a:p>
          <a:endParaRPr lang="en-US"/>
        </a:p>
      </dgm:t>
    </dgm:pt>
    <dgm:pt modelId="{883F3FB0-C84E-420C-A82D-70E0AA3D756A}" type="pres">
      <dgm:prSet presAssocID="{97B3F921-97F8-4F84-AB31-B4D532F0136F}" presName="parentText" presStyleLbl="node1" presStyleIdx="0" presStyleCnt="1">
        <dgm:presLayoutVars>
          <dgm:chMax val="0"/>
          <dgm:bulletEnabled val="1"/>
        </dgm:presLayoutVars>
      </dgm:prSet>
      <dgm:spPr/>
      <dgm:t>
        <a:bodyPr/>
        <a:lstStyle/>
        <a:p>
          <a:endParaRPr lang="en-US"/>
        </a:p>
      </dgm:t>
    </dgm:pt>
    <dgm:pt modelId="{B076B554-E522-41ED-970A-4B22754D842E}" type="pres">
      <dgm:prSet presAssocID="{97B3F921-97F8-4F84-AB31-B4D532F0136F}" presName="childText" presStyleLbl="revTx" presStyleIdx="0" presStyleCnt="1">
        <dgm:presLayoutVars>
          <dgm:bulletEnabled val="1"/>
        </dgm:presLayoutVars>
      </dgm:prSet>
      <dgm:spPr/>
      <dgm:t>
        <a:bodyPr/>
        <a:lstStyle/>
        <a:p>
          <a:endParaRPr lang="en-US"/>
        </a:p>
      </dgm:t>
    </dgm:pt>
  </dgm:ptLst>
  <dgm:cxnLst>
    <dgm:cxn modelId="{8034815C-0370-4D3F-8701-01D5A1423AF4}" type="presOf" srcId="{A658581E-620D-4014-8651-60E0B029C563}" destId="{B076B554-E522-41ED-970A-4B22754D842E}" srcOrd="0" destOrd="1" presId="urn:microsoft.com/office/officeart/2005/8/layout/vList2"/>
    <dgm:cxn modelId="{4F78C585-FE14-4F6F-95F1-9E17B89172E9}" srcId="{8BBEE6BD-35F7-47CB-A90C-9A4D6964D33B}" destId="{97B3F921-97F8-4F84-AB31-B4D532F0136F}" srcOrd="0" destOrd="0" parTransId="{A5AC0366-CD7A-4473-8BD7-8E6B1F872B97}" sibTransId="{252E2E91-A4B7-46C3-B912-5686BDC0A1F3}"/>
    <dgm:cxn modelId="{EB7853F6-A3A3-413E-9D4C-1F135B04A35E}" srcId="{97B3F921-97F8-4F84-AB31-B4D532F0136F}" destId="{CCBA6D71-1FE9-45DC-9467-6958915A4BE3}" srcOrd="0" destOrd="0" parTransId="{F4BC9473-4AE5-4573-B9B8-F1B91E5CA46F}" sibTransId="{8B6B244F-7EB1-4057-B83D-909E02706C87}"/>
    <dgm:cxn modelId="{964B0871-543B-41D3-B7B4-11A986290C76}" srcId="{97B3F921-97F8-4F84-AB31-B4D532F0136F}" destId="{A658581E-620D-4014-8651-60E0B029C563}" srcOrd="1" destOrd="0" parTransId="{F4BBCBB9-DF6E-455D-B7BE-3DFB54783752}" sibTransId="{51B78809-15A1-4E16-9A29-D767629B4BE6}"/>
    <dgm:cxn modelId="{3D234A67-D1AD-46EF-B2AD-1D6345CB3CAE}" type="presOf" srcId="{CCBA6D71-1FE9-45DC-9467-6958915A4BE3}" destId="{B076B554-E522-41ED-970A-4B22754D842E}" srcOrd="0" destOrd="0" presId="urn:microsoft.com/office/officeart/2005/8/layout/vList2"/>
    <dgm:cxn modelId="{20B3A88D-45D3-4A64-AEC4-F49AAA90640B}" type="presOf" srcId="{97B3F921-97F8-4F84-AB31-B4D532F0136F}" destId="{883F3FB0-C84E-420C-A82D-70E0AA3D756A}" srcOrd="0" destOrd="0" presId="urn:microsoft.com/office/officeart/2005/8/layout/vList2"/>
    <dgm:cxn modelId="{AB980547-FDA0-4ED9-B1B3-D03A48D1A213}" type="presOf" srcId="{8BBEE6BD-35F7-47CB-A90C-9A4D6964D33B}" destId="{C72E08E4-F435-4963-9BB1-3548AD136727}" srcOrd="0" destOrd="0" presId="urn:microsoft.com/office/officeart/2005/8/layout/vList2"/>
    <dgm:cxn modelId="{B52B919A-B28F-4C10-ADA6-F59DA1D8B568}" type="presParOf" srcId="{C72E08E4-F435-4963-9BB1-3548AD136727}" destId="{883F3FB0-C84E-420C-A82D-70E0AA3D756A}" srcOrd="0" destOrd="0" presId="urn:microsoft.com/office/officeart/2005/8/layout/vList2"/>
    <dgm:cxn modelId="{58828439-4B42-4222-892C-56F63D7F19CC}" type="presParOf" srcId="{C72E08E4-F435-4963-9BB1-3548AD136727}" destId="{B076B554-E522-41ED-970A-4B22754D842E}"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BEE6BD-35F7-47CB-A90C-9A4D6964D3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B3F921-97F8-4F84-AB31-B4D532F0136F}">
      <dgm:prSet phldrT="[Text]"/>
      <dgm:spPr/>
      <dgm:t>
        <a:bodyPr/>
        <a:lstStyle/>
        <a:p>
          <a:r>
            <a:rPr lang="en-US" b="1" smtClean="0">
              <a:solidFill>
                <a:srgbClr val="FFFF00"/>
              </a:solidFill>
              <a:latin typeface="Arial Narrow" pitchFamily="34" charset="0"/>
            </a:rPr>
            <a:t>Kurikulum</a:t>
          </a:r>
          <a:endParaRPr lang="en-US" b="1">
            <a:solidFill>
              <a:srgbClr val="FFFF00"/>
            </a:solidFill>
            <a:latin typeface="Arial Narrow" pitchFamily="34" charset="0"/>
          </a:endParaRPr>
        </a:p>
      </dgm:t>
    </dgm:pt>
    <dgm:pt modelId="{A5AC0366-CD7A-4473-8BD7-8E6B1F872B97}" type="parTrans" cxnId="{4F78C585-FE14-4F6F-95F1-9E17B89172E9}">
      <dgm:prSet/>
      <dgm:spPr/>
      <dgm:t>
        <a:bodyPr/>
        <a:lstStyle/>
        <a:p>
          <a:endParaRPr lang="en-US">
            <a:latin typeface="Arial Narrow" pitchFamily="34" charset="0"/>
          </a:endParaRPr>
        </a:p>
      </dgm:t>
    </dgm:pt>
    <dgm:pt modelId="{252E2E91-A4B7-46C3-B912-5686BDC0A1F3}" type="sibTrans" cxnId="{4F78C585-FE14-4F6F-95F1-9E17B89172E9}">
      <dgm:prSet/>
      <dgm:spPr/>
      <dgm:t>
        <a:bodyPr/>
        <a:lstStyle/>
        <a:p>
          <a:endParaRPr lang="en-US">
            <a:latin typeface="Arial Narrow" pitchFamily="34" charset="0"/>
          </a:endParaRPr>
        </a:p>
      </dgm:t>
    </dgm:pt>
    <dgm:pt modelId="{CCBA6D71-1FE9-45DC-9467-6958915A4BE3}">
      <dgm:prSet phldrT="[Text]" custT="1"/>
      <dgm:spPr/>
      <dgm:t>
        <a:bodyPr/>
        <a:lstStyle/>
        <a:p>
          <a:r>
            <a:rPr lang="en-US" sz="2800" b="1" smtClean="0">
              <a:solidFill>
                <a:schemeClr val="accent4"/>
              </a:solidFill>
              <a:latin typeface="Arial Narrow" pitchFamily="34" charset="0"/>
            </a:rPr>
            <a:t>Seperangkat rencana dan pengaturan </a:t>
          </a:r>
          <a:r>
            <a:rPr lang="en-US" sz="2800" b="0" smtClean="0">
              <a:solidFill>
                <a:schemeClr val="tx1"/>
              </a:solidFill>
              <a:latin typeface="Arial Narrow" pitchFamily="34" charset="0"/>
            </a:rPr>
            <a:t>mengenai</a:t>
          </a:r>
          <a:endParaRPr lang="en-US" sz="2800" b="0">
            <a:solidFill>
              <a:schemeClr val="tx1"/>
            </a:solidFill>
            <a:latin typeface="Arial Narrow" pitchFamily="34" charset="0"/>
          </a:endParaRPr>
        </a:p>
      </dgm:t>
    </dgm:pt>
    <dgm:pt modelId="{F4BC9473-4AE5-4573-B9B8-F1B91E5CA46F}" type="parTrans" cxnId="{EB7853F6-A3A3-413E-9D4C-1F135B04A35E}">
      <dgm:prSet/>
      <dgm:spPr/>
      <dgm:t>
        <a:bodyPr/>
        <a:lstStyle/>
        <a:p>
          <a:endParaRPr lang="en-US">
            <a:latin typeface="Arial Narrow" pitchFamily="34" charset="0"/>
          </a:endParaRPr>
        </a:p>
      </dgm:t>
    </dgm:pt>
    <dgm:pt modelId="{8B6B244F-7EB1-4057-B83D-909E02706C87}" type="sibTrans" cxnId="{EB7853F6-A3A3-413E-9D4C-1F135B04A35E}">
      <dgm:prSet/>
      <dgm:spPr/>
      <dgm:t>
        <a:bodyPr/>
        <a:lstStyle/>
        <a:p>
          <a:endParaRPr lang="en-US">
            <a:latin typeface="Arial Narrow" pitchFamily="34" charset="0"/>
          </a:endParaRPr>
        </a:p>
      </dgm:t>
    </dgm:pt>
    <dgm:pt modelId="{A658581E-620D-4014-8651-60E0B029C563}">
      <dgm:prSet phldrT="[Text]" custT="1"/>
      <dgm:spPr/>
      <dgm:t>
        <a:bodyPr/>
        <a:lstStyle/>
        <a:p>
          <a:r>
            <a:rPr lang="en-US" sz="1800" smtClean="0">
              <a:latin typeface="Arial Narrow" pitchFamily="34" charset="0"/>
            </a:rPr>
            <a:t>(PermenRistekDikti No.44/2015 Pasal 1)</a:t>
          </a:r>
          <a:endParaRPr lang="en-US" sz="2800">
            <a:latin typeface="Arial Narrow" pitchFamily="34" charset="0"/>
          </a:endParaRPr>
        </a:p>
      </dgm:t>
    </dgm:pt>
    <dgm:pt modelId="{F4BBCBB9-DF6E-455D-B7BE-3DFB54783752}" type="parTrans" cxnId="{964B0871-543B-41D3-B7B4-11A986290C76}">
      <dgm:prSet/>
      <dgm:spPr/>
      <dgm:t>
        <a:bodyPr/>
        <a:lstStyle/>
        <a:p>
          <a:endParaRPr lang="en-US"/>
        </a:p>
      </dgm:t>
    </dgm:pt>
    <dgm:pt modelId="{51B78809-15A1-4E16-9A29-D767629B4BE6}" type="sibTrans" cxnId="{964B0871-543B-41D3-B7B4-11A986290C76}">
      <dgm:prSet/>
      <dgm:spPr/>
      <dgm:t>
        <a:bodyPr/>
        <a:lstStyle/>
        <a:p>
          <a:endParaRPr lang="en-US"/>
        </a:p>
      </dgm:t>
    </dgm:pt>
    <dgm:pt modelId="{F227E357-70F8-49A5-99E5-522FDFE41D90}">
      <dgm:prSet phldrT="[Text]" custT="1"/>
      <dgm:spPr/>
      <dgm:t>
        <a:bodyPr/>
        <a:lstStyle/>
        <a:p>
          <a:r>
            <a:rPr lang="en-US" sz="2800" b="0" smtClean="0">
              <a:solidFill>
                <a:srgbClr val="C00000"/>
              </a:solidFill>
              <a:latin typeface="Arial Narrow" pitchFamily="34" charset="0"/>
            </a:rPr>
            <a:t>Capaian pembelajaran lulusan</a:t>
          </a:r>
          <a:endParaRPr lang="en-US" sz="2800" b="0">
            <a:solidFill>
              <a:srgbClr val="C00000"/>
            </a:solidFill>
            <a:latin typeface="Arial Narrow" pitchFamily="34" charset="0"/>
          </a:endParaRPr>
        </a:p>
      </dgm:t>
    </dgm:pt>
    <dgm:pt modelId="{51D6D34D-28D4-45EA-AF35-CE1BB74E1876}" type="parTrans" cxnId="{14D06398-FB3E-4A2D-8F4E-EDDCFA413435}">
      <dgm:prSet/>
      <dgm:spPr/>
      <dgm:t>
        <a:bodyPr/>
        <a:lstStyle/>
        <a:p>
          <a:endParaRPr lang="en-US"/>
        </a:p>
      </dgm:t>
    </dgm:pt>
    <dgm:pt modelId="{3A9B4853-3019-43FF-93F7-F8C71FFB04C7}" type="sibTrans" cxnId="{14D06398-FB3E-4A2D-8F4E-EDDCFA413435}">
      <dgm:prSet/>
      <dgm:spPr/>
      <dgm:t>
        <a:bodyPr/>
        <a:lstStyle/>
        <a:p>
          <a:endParaRPr lang="en-US"/>
        </a:p>
      </dgm:t>
    </dgm:pt>
    <dgm:pt modelId="{D74D7E26-FECA-461A-A2CD-BA45AF8C86ED}">
      <dgm:prSet phldrT="[Text]" custT="1"/>
      <dgm:spPr/>
      <dgm:t>
        <a:bodyPr/>
        <a:lstStyle/>
        <a:p>
          <a:r>
            <a:rPr lang="en-US" sz="2800" smtClean="0">
              <a:latin typeface="Arial Narrow" pitchFamily="34" charset="0"/>
            </a:rPr>
            <a:t>yang digunakan sebagai </a:t>
          </a:r>
          <a:r>
            <a:rPr lang="en-US" sz="2800" b="1" smtClean="0">
              <a:solidFill>
                <a:schemeClr val="accent4"/>
              </a:solidFill>
              <a:latin typeface="Arial Narrow" pitchFamily="34" charset="0"/>
            </a:rPr>
            <a:t>pedoman penyelenggaraan progam studi</a:t>
          </a:r>
          <a:endParaRPr lang="en-US" sz="2800">
            <a:solidFill>
              <a:srgbClr val="C00000"/>
            </a:solidFill>
            <a:latin typeface="Arial Narrow" pitchFamily="34" charset="0"/>
          </a:endParaRPr>
        </a:p>
      </dgm:t>
    </dgm:pt>
    <dgm:pt modelId="{9C75B1A4-F19F-4202-B7FB-7E19C6763624}" type="parTrans" cxnId="{44E23E94-6144-4171-A901-6BC421F367CB}">
      <dgm:prSet/>
      <dgm:spPr/>
      <dgm:t>
        <a:bodyPr/>
        <a:lstStyle/>
        <a:p>
          <a:endParaRPr lang="en-US"/>
        </a:p>
      </dgm:t>
    </dgm:pt>
    <dgm:pt modelId="{6BF9D755-F4A1-47B2-85BA-769844471975}" type="sibTrans" cxnId="{44E23E94-6144-4171-A901-6BC421F367CB}">
      <dgm:prSet/>
      <dgm:spPr/>
      <dgm:t>
        <a:bodyPr/>
        <a:lstStyle/>
        <a:p>
          <a:endParaRPr lang="en-US"/>
        </a:p>
      </dgm:t>
    </dgm:pt>
    <dgm:pt modelId="{BA55DA69-7727-4985-A34E-7B9FB704C13D}">
      <dgm:prSet phldrT="[Text]" custT="1"/>
      <dgm:spPr/>
      <dgm:t>
        <a:bodyPr/>
        <a:lstStyle/>
        <a:p>
          <a:r>
            <a:rPr lang="en-US" sz="2800" b="0" smtClean="0">
              <a:solidFill>
                <a:srgbClr val="C00000"/>
              </a:solidFill>
              <a:latin typeface="Arial Narrow" pitchFamily="34" charset="0"/>
            </a:rPr>
            <a:t>Bahan kajian</a:t>
          </a:r>
          <a:endParaRPr lang="en-US" sz="2800" b="0">
            <a:solidFill>
              <a:srgbClr val="C00000"/>
            </a:solidFill>
            <a:latin typeface="Arial Narrow" pitchFamily="34" charset="0"/>
          </a:endParaRPr>
        </a:p>
      </dgm:t>
    </dgm:pt>
    <dgm:pt modelId="{8269D729-A5CC-4247-96D3-E534B2B8E0F0}" type="parTrans" cxnId="{714769AC-9F16-46E7-B341-071BEDC0CD5A}">
      <dgm:prSet/>
      <dgm:spPr/>
      <dgm:t>
        <a:bodyPr/>
        <a:lstStyle/>
        <a:p>
          <a:endParaRPr lang="en-US"/>
        </a:p>
      </dgm:t>
    </dgm:pt>
    <dgm:pt modelId="{D148DC6B-97FE-4B95-A9E9-8137143492BA}" type="sibTrans" cxnId="{714769AC-9F16-46E7-B341-071BEDC0CD5A}">
      <dgm:prSet/>
      <dgm:spPr/>
      <dgm:t>
        <a:bodyPr/>
        <a:lstStyle/>
        <a:p>
          <a:endParaRPr lang="en-US"/>
        </a:p>
      </dgm:t>
    </dgm:pt>
    <dgm:pt modelId="{3DBC7D10-3474-4F04-93E5-08FBD86719B5}">
      <dgm:prSet phldrT="[Text]" custT="1"/>
      <dgm:spPr/>
      <dgm:t>
        <a:bodyPr/>
        <a:lstStyle/>
        <a:p>
          <a:r>
            <a:rPr lang="en-US" sz="2800" b="0" smtClean="0">
              <a:solidFill>
                <a:srgbClr val="C00000"/>
              </a:solidFill>
              <a:latin typeface="Arial Narrow" pitchFamily="34" charset="0"/>
            </a:rPr>
            <a:t>Proses</a:t>
          </a:r>
          <a:endParaRPr lang="en-US" sz="2800" b="0">
            <a:solidFill>
              <a:srgbClr val="C00000"/>
            </a:solidFill>
            <a:latin typeface="Arial Narrow" pitchFamily="34" charset="0"/>
          </a:endParaRPr>
        </a:p>
      </dgm:t>
    </dgm:pt>
    <dgm:pt modelId="{25B84BE9-4707-4F59-AAD4-ED0FA4540AC5}" type="parTrans" cxnId="{4A403BB4-F3F5-465D-A346-87AD8270AC0D}">
      <dgm:prSet/>
      <dgm:spPr/>
      <dgm:t>
        <a:bodyPr/>
        <a:lstStyle/>
        <a:p>
          <a:endParaRPr lang="en-US"/>
        </a:p>
      </dgm:t>
    </dgm:pt>
    <dgm:pt modelId="{8848A44E-2A42-4B9F-9820-D5BE84CA2091}" type="sibTrans" cxnId="{4A403BB4-F3F5-465D-A346-87AD8270AC0D}">
      <dgm:prSet/>
      <dgm:spPr/>
      <dgm:t>
        <a:bodyPr/>
        <a:lstStyle/>
        <a:p>
          <a:endParaRPr lang="en-US"/>
        </a:p>
      </dgm:t>
    </dgm:pt>
    <dgm:pt modelId="{681828EF-6AD0-421B-97F2-CFD802110E1E}">
      <dgm:prSet phldrT="[Text]" custT="1"/>
      <dgm:spPr/>
      <dgm:t>
        <a:bodyPr/>
        <a:lstStyle/>
        <a:p>
          <a:r>
            <a:rPr lang="en-US" sz="2800" b="0" smtClean="0">
              <a:solidFill>
                <a:srgbClr val="C00000"/>
              </a:solidFill>
              <a:latin typeface="Arial Narrow" pitchFamily="34" charset="0"/>
            </a:rPr>
            <a:t>Penilaian</a:t>
          </a:r>
          <a:endParaRPr lang="en-US" sz="2800" b="0">
            <a:solidFill>
              <a:srgbClr val="C00000"/>
            </a:solidFill>
            <a:latin typeface="Arial Narrow" pitchFamily="34" charset="0"/>
          </a:endParaRPr>
        </a:p>
      </dgm:t>
    </dgm:pt>
    <dgm:pt modelId="{EA07DE86-E019-43F2-81DA-7F1652ACCF77}" type="parTrans" cxnId="{5539538B-EDD9-4BED-96B3-876801815F56}">
      <dgm:prSet/>
      <dgm:spPr/>
      <dgm:t>
        <a:bodyPr/>
        <a:lstStyle/>
        <a:p>
          <a:endParaRPr lang="en-US"/>
        </a:p>
      </dgm:t>
    </dgm:pt>
    <dgm:pt modelId="{1C3B1F9D-DCC7-4EEE-B5D5-477BFBC5249E}" type="sibTrans" cxnId="{5539538B-EDD9-4BED-96B3-876801815F56}">
      <dgm:prSet/>
      <dgm:spPr/>
      <dgm:t>
        <a:bodyPr/>
        <a:lstStyle/>
        <a:p>
          <a:endParaRPr lang="en-US"/>
        </a:p>
      </dgm:t>
    </dgm:pt>
    <dgm:pt modelId="{C72E08E4-F435-4963-9BB1-3548AD136727}" type="pres">
      <dgm:prSet presAssocID="{8BBEE6BD-35F7-47CB-A90C-9A4D6964D33B}" presName="linear" presStyleCnt="0">
        <dgm:presLayoutVars>
          <dgm:animLvl val="lvl"/>
          <dgm:resizeHandles val="exact"/>
        </dgm:presLayoutVars>
      </dgm:prSet>
      <dgm:spPr/>
      <dgm:t>
        <a:bodyPr/>
        <a:lstStyle/>
        <a:p>
          <a:endParaRPr lang="en-US"/>
        </a:p>
      </dgm:t>
    </dgm:pt>
    <dgm:pt modelId="{883F3FB0-C84E-420C-A82D-70E0AA3D756A}" type="pres">
      <dgm:prSet presAssocID="{97B3F921-97F8-4F84-AB31-B4D532F0136F}" presName="parentText" presStyleLbl="node1" presStyleIdx="0" presStyleCnt="1">
        <dgm:presLayoutVars>
          <dgm:chMax val="0"/>
          <dgm:bulletEnabled val="1"/>
        </dgm:presLayoutVars>
      </dgm:prSet>
      <dgm:spPr/>
      <dgm:t>
        <a:bodyPr/>
        <a:lstStyle/>
        <a:p>
          <a:endParaRPr lang="en-US"/>
        </a:p>
      </dgm:t>
    </dgm:pt>
    <dgm:pt modelId="{B076B554-E522-41ED-970A-4B22754D842E}" type="pres">
      <dgm:prSet presAssocID="{97B3F921-97F8-4F84-AB31-B4D532F0136F}" presName="childText" presStyleLbl="revTx" presStyleIdx="0" presStyleCnt="1">
        <dgm:presLayoutVars>
          <dgm:bulletEnabled val="1"/>
        </dgm:presLayoutVars>
      </dgm:prSet>
      <dgm:spPr/>
      <dgm:t>
        <a:bodyPr/>
        <a:lstStyle/>
        <a:p>
          <a:endParaRPr lang="en-US"/>
        </a:p>
      </dgm:t>
    </dgm:pt>
  </dgm:ptLst>
  <dgm:cxnLst>
    <dgm:cxn modelId="{31A38CF1-BBEF-44BF-A203-0F497DC5A8FB}" type="presOf" srcId="{97B3F921-97F8-4F84-AB31-B4D532F0136F}" destId="{883F3FB0-C84E-420C-A82D-70E0AA3D756A}" srcOrd="0" destOrd="0" presId="urn:microsoft.com/office/officeart/2005/8/layout/vList2"/>
    <dgm:cxn modelId="{E4FF3E23-B0C2-464C-97E6-19EEEF40AD2E}" type="presOf" srcId="{3DBC7D10-3474-4F04-93E5-08FBD86719B5}" destId="{B076B554-E522-41ED-970A-4B22754D842E}" srcOrd="0" destOrd="3" presId="urn:microsoft.com/office/officeart/2005/8/layout/vList2"/>
    <dgm:cxn modelId="{F5A632A1-E3A2-4CAA-8C5D-F82FCA9E968C}" type="presOf" srcId="{D74D7E26-FECA-461A-A2CD-BA45AF8C86ED}" destId="{B076B554-E522-41ED-970A-4B22754D842E}" srcOrd="0" destOrd="5" presId="urn:microsoft.com/office/officeart/2005/8/layout/vList2"/>
    <dgm:cxn modelId="{A3BD839A-D89A-47B5-9A68-4B952EB511CA}" type="presOf" srcId="{A658581E-620D-4014-8651-60E0B029C563}" destId="{B076B554-E522-41ED-970A-4B22754D842E}" srcOrd="0" destOrd="6" presId="urn:microsoft.com/office/officeart/2005/8/layout/vList2"/>
    <dgm:cxn modelId="{4F78C585-FE14-4F6F-95F1-9E17B89172E9}" srcId="{8BBEE6BD-35F7-47CB-A90C-9A4D6964D33B}" destId="{97B3F921-97F8-4F84-AB31-B4D532F0136F}" srcOrd="0" destOrd="0" parTransId="{A5AC0366-CD7A-4473-8BD7-8E6B1F872B97}" sibTransId="{252E2E91-A4B7-46C3-B912-5686BDC0A1F3}"/>
    <dgm:cxn modelId="{1CEC3169-00C5-48D6-8F7B-6F22D43305A6}" type="presOf" srcId="{F227E357-70F8-49A5-99E5-522FDFE41D90}" destId="{B076B554-E522-41ED-970A-4B22754D842E}" srcOrd="0" destOrd="1" presId="urn:microsoft.com/office/officeart/2005/8/layout/vList2"/>
    <dgm:cxn modelId="{D9820FDF-E7A5-490A-A70C-08255DD6BD8F}" type="presOf" srcId="{8BBEE6BD-35F7-47CB-A90C-9A4D6964D33B}" destId="{C72E08E4-F435-4963-9BB1-3548AD136727}" srcOrd="0" destOrd="0" presId="urn:microsoft.com/office/officeart/2005/8/layout/vList2"/>
    <dgm:cxn modelId="{EB7853F6-A3A3-413E-9D4C-1F135B04A35E}" srcId="{97B3F921-97F8-4F84-AB31-B4D532F0136F}" destId="{CCBA6D71-1FE9-45DC-9467-6958915A4BE3}" srcOrd="0" destOrd="0" parTransId="{F4BC9473-4AE5-4573-B9B8-F1B91E5CA46F}" sibTransId="{8B6B244F-7EB1-4057-B83D-909E02706C87}"/>
    <dgm:cxn modelId="{14D06398-FB3E-4A2D-8F4E-EDDCFA413435}" srcId="{97B3F921-97F8-4F84-AB31-B4D532F0136F}" destId="{F227E357-70F8-49A5-99E5-522FDFE41D90}" srcOrd="1" destOrd="0" parTransId="{51D6D34D-28D4-45EA-AF35-CE1BB74E1876}" sibTransId="{3A9B4853-3019-43FF-93F7-F8C71FFB04C7}"/>
    <dgm:cxn modelId="{964B0871-543B-41D3-B7B4-11A986290C76}" srcId="{97B3F921-97F8-4F84-AB31-B4D532F0136F}" destId="{A658581E-620D-4014-8651-60E0B029C563}" srcOrd="6" destOrd="0" parTransId="{F4BBCBB9-DF6E-455D-B7BE-3DFB54783752}" sibTransId="{51B78809-15A1-4E16-9A29-D767629B4BE6}"/>
    <dgm:cxn modelId="{4A403BB4-F3F5-465D-A346-87AD8270AC0D}" srcId="{97B3F921-97F8-4F84-AB31-B4D532F0136F}" destId="{3DBC7D10-3474-4F04-93E5-08FBD86719B5}" srcOrd="3" destOrd="0" parTransId="{25B84BE9-4707-4F59-AAD4-ED0FA4540AC5}" sibTransId="{8848A44E-2A42-4B9F-9820-D5BE84CA2091}"/>
    <dgm:cxn modelId="{1EE93A50-D679-44F7-A541-11400DBD6B88}" type="presOf" srcId="{681828EF-6AD0-421B-97F2-CFD802110E1E}" destId="{B076B554-E522-41ED-970A-4B22754D842E}" srcOrd="0" destOrd="4" presId="urn:microsoft.com/office/officeart/2005/8/layout/vList2"/>
    <dgm:cxn modelId="{714769AC-9F16-46E7-B341-071BEDC0CD5A}" srcId="{97B3F921-97F8-4F84-AB31-B4D532F0136F}" destId="{BA55DA69-7727-4985-A34E-7B9FB704C13D}" srcOrd="2" destOrd="0" parTransId="{8269D729-A5CC-4247-96D3-E534B2B8E0F0}" sibTransId="{D148DC6B-97FE-4B95-A9E9-8137143492BA}"/>
    <dgm:cxn modelId="{778AA399-C5E2-400A-A495-00D95D8A3946}" type="presOf" srcId="{BA55DA69-7727-4985-A34E-7B9FB704C13D}" destId="{B076B554-E522-41ED-970A-4B22754D842E}" srcOrd="0" destOrd="2" presId="urn:microsoft.com/office/officeart/2005/8/layout/vList2"/>
    <dgm:cxn modelId="{44E23E94-6144-4171-A901-6BC421F367CB}" srcId="{97B3F921-97F8-4F84-AB31-B4D532F0136F}" destId="{D74D7E26-FECA-461A-A2CD-BA45AF8C86ED}" srcOrd="5" destOrd="0" parTransId="{9C75B1A4-F19F-4202-B7FB-7E19C6763624}" sibTransId="{6BF9D755-F4A1-47B2-85BA-769844471975}"/>
    <dgm:cxn modelId="{F51408A9-DB83-4202-B5CF-E772B56C136D}" type="presOf" srcId="{CCBA6D71-1FE9-45DC-9467-6958915A4BE3}" destId="{B076B554-E522-41ED-970A-4B22754D842E}" srcOrd="0" destOrd="0" presId="urn:microsoft.com/office/officeart/2005/8/layout/vList2"/>
    <dgm:cxn modelId="{5539538B-EDD9-4BED-96B3-876801815F56}" srcId="{97B3F921-97F8-4F84-AB31-B4D532F0136F}" destId="{681828EF-6AD0-421B-97F2-CFD802110E1E}" srcOrd="4" destOrd="0" parTransId="{EA07DE86-E019-43F2-81DA-7F1652ACCF77}" sibTransId="{1C3B1F9D-DCC7-4EEE-B5D5-477BFBC5249E}"/>
    <dgm:cxn modelId="{CAE87E25-8D34-4510-B6FB-8A20BD44FB1B}" type="presParOf" srcId="{C72E08E4-F435-4963-9BB1-3548AD136727}" destId="{883F3FB0-C84E-420C-A82D-70E0AA3D756A}" srcOrd="0" destOrd="0" presId="urn:microsoft.com/office/officeart/2005/8/layout/vList2"/>
    <dgm:cxn modelId="{381F6C0A-79A9-4650-A757-6818A588061E}" type="presParOf" srcId="{C72E08E4-F435-4963-9BB1-3548AD136727}" destId="{B076B554-E522-41ED-970A-4B22754D842E}"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C90A91-D3D7-47BF-8F75-10061798A75B}" type="doc">
      <dgm:prSet loTypeId="urn:microsoft.com/office/officeart/2005/8/layout/chart3" loCatId="cycle" qsTypeId="urn:microsoft.com/office/officeart/2005/8/quickstyle/simple1" qsCatId="simple" csTypeId="urn:microsoft.com/office/officeart/2005/8/colors/colorful1" csCatId="colorful" phldr="1"/>
      <dgm:spPr/>
    </dgm:pt>
    <dgm:pt modelId="{21B38A28-82F9-4F72-83E1-4EBFE23AF055}">
      <dgm:prSet phldrT="[Text]"/>
      <dgm:spPr/>
      <dgm:t>
        <a:bodyPr/>
        <a:lstStyle/>
        <a:p>
          <a:r>
            <a:rPr lang="en-US" smtClean="0">
              <a:latin typeface="Arial Narrow" pitchFamily="34" charset="0"/>
            </a:rPr>
            <a:t>Pengetahuan</a:t>
          </a:r>
          <a:endParaRPr lang="en-US">
            <a:latin typeface="Arial Narrow" pitchFamily="34" charset="0"/>
          </a:endParaRPr>
        </a:p>
      </dgm:t>
    </dgm:pt>
    <dgm:pt modelId="{E6288606-5A7C-4C1D-8346-470E39F7BEEB}" type="parTrans" cxnId="{D80EC850-EB75-45BE-97AF-7BE56724B767}">
      <dgm:prSet/>
      <dgm:spPr/>
      <dgm:t>
        <a:bodyPr/>
        <a:lstStyle/>
        <a:p>
          <a:endParaRPr lang="en-US">
            <a:latin typeface="Arial Narrow" pitchFamily="34" charset="0"/>
          </a:endParaRPr>
        </a:p>
      </dgm:t>
    </dgm:pt>
    <dgm:pt modelId="{C98234B3-2367-47F2-8432-BCD85F69E4F6}" type="sibTrans" cxnId="{D80EC850-EB75-45BE-97AF-7BE56724B767}">
      <dgm:prSet/>
      <dgm:spPr/>
      <dgm:t>
        <a:bodyPr/>
        <a:lstStyle/>
        <a:p>
          <a:endParaRPr lang="en-US">
            <a:latin typeface="Arial Narrow" pitchFamily="34" charset="0"/>
          </a:endParaRPr>
        </a:p>
      </dgm:t>
    </dgm:pt>
    <dgm:pt modelId="{05F36E71-75BF-4EA8-B224-CDDF97527736}">
      <dgm:prSet phldrT="[Text]"/>
      <dgm:spPr/>
      <dgm:t>
        <a:bodyPr/>
        <a:lstStyle/>
        <a:p>
          <a:r>
            <a:rPr lang="en-US" smtClean="0">
              <a:latin typeface="Arial Narrow" pitchFamily="34" charset="0"/>
            </a:rPr>
            <a:t>Keterampilan Umum</a:t>
          </a:r>
          <a:endParaRPr lang="en-US">
            <a:latin typeface="Arial Narrow" pitchFamily="34" charset="0"/>
          </a:endParaRPr>
        </a:p>
      </dgm:t>
    </dgm:pt>
    <dgm:pt modelId="{01FEFCA6-03AA-411E-9BF9-97BAD782BBDF}" type="parTrans" cxnId="{8AF53FBD-4C3B-4DE8-AB99-21EB6DD1A0BE}">
      <dgm:prSet/>
      <dgm:spPr/>
      <dgm:t>
        <a:bodyPr/>
        <a:lstStyle/>
        <a:p>
          <a:endParaRPr lang="en-US">
            <a:latin typeface="Arial Narrow" pitchFamily="34" charset="0"/>
          </a:endParaRPr>
        </a:p>
      </dgm:t>
    </dgm:pt>
    <dgm:pt modelId="{B4FF2517-137B-49B3-810D-CCE98477E66C}" type="sibTrans" cxnId="{8AF53FBD-4C3B-4DE8-AB99-21EB6DD1A0BE}">
      <dgm:prSet/>
      <dgm:spPr/>
      <dgm:t>
        <a:bodyPr/>
        <a:lstStyle/>
        <a:p>
          <a:endParaRPr lang="en-US">
            <a:latin typeface="Arial Narrow" pitchFamily="34" charset="0"/>
          </a:endParaRPr>
        </a:p>
      </dgm:t>
    </dgm:pt>
    <dgm:pt modelId="{7BF34043-97D4-48FF-AD90-A06367AE93D0}">
      <dgm:prSet phldrT="[Text]"/>
      <dgm:spPr/>
      <dgm:t>
        <a:bodyPr/>
        <a:lstStyle/>
        <a:p>
          <a:r>
            <a:rPr lang="en-US" smtClean="0">
              <a:latin typeface="Arial Narrow" pitchFamily="34" charset="0"/>
            </a:rPr>
            <a:t>Sikap</a:t>
          </a:r>
          <a:endParaRPr lang="en-US">
            <a:latin typeface="Arial Narrow" pitchFamily="34" charset="0"/>
          </a:endParaRPr>
        </a:p>
      </dgm:t>
    </dgm:pt>
    <dgm:pt modelId="{EA42835D-0D20-4B56-9259-6BA4D443AFB4}" type="parTrans" cxnId="{0F4FF567-2948-4FC6-B0CF-928FD500056C}">
      <dgm:prSet/>
      <dgm:spPr/>
      <dgm:t>
        <a:bodyPr/>
        <a:lstStyle/>
        <a:p>
          <a:endParaRPr lang="en-US">
            <a:latin typeface="Arial Narrow" pitchFamily="34" charset="0"/>
          </a:endParaRPr>
        </a:p>
      </dgm:t>
    </dgm:pt>
    <dgm:pt modelId="{42B8E3BF-F9A3-490D-B080-F628EE41BFC6}" type="sibTrans" cxnId="{0F4FF567-2948-4FC6-B0CF-928FD500056C}">
      <dgm:prSet/>
      <dgm:spPr/>
      <dgm:t>
        <a:bodyPr/>
        <a:lstStyle/>
        <a:p>
          <a:endParaRPr lang="en-US">
            <a:latin typeface="Arial Narrow" pitchFamily="34" charset="0"/>
          </a:endParaRPr>
        </a:p>
      </dgm:t>
    </dgm:pt>
    <dgm:pt modelId="{9ED7C912-66CB-4938-B18D-D8C976238BD2}">
      <dgm:prSet/>
      <dgm:spPr/>
      <dgm:t>
        <a:bodyPr/>
        <a:lstStyle/>
        <a:p>
          <a:r>
            <a:rPr lang="en-US" smtClean="0">
              <a:latin typeface="Arial Narrow" pitchFamily="34" charset="0"/>
            </a:rPr>
            <a:t>Keterampilan Khusus</a:t>
          </a:r>
          <a:endParaRPr lang="en-US">
            <a:latin typeface="Arial Narrow" pitchFamily="34" charset="0"/>
          </a:endParaRPr>
        </a:p>
      </dgm:t>
    </dgm:pt>
    <dgm:pt modelId="{CA6C08C3-F185-4DD2-A0DA-4EFCD405C110}" type="parTrans" cxnId="{541DDE64-9AB2-4A01-BD3A-43AB2984D6BF}">
      <dgm:prSet/>
      <dgm:spPr/>
      <dgm:t>
        <a:bodyPr/>
        <a:lstStyle/>
        <a:p>
          <a:endParaRPr lang="en-US">
            <a:latin typeface="Arial Narrow" pitchFamily="34" charset="0"/>
          </a:endParaRPr>
        </a:p>
      </dgm:t>
    </dgm:pt>
    <dgm:pt modelId="{3C376A64-D2C4-49BE-8C31-041F01C01759}" type="sibTrans" cxnId="{541DDE64-9AB2-4A01-BD3A-43AB2984D6BF}">
      <dgm:prSet/>
      <dgm:spPr/>
      <dgm:t>
        <a:bodyPr/>
        <a:lstStyle/>
        <a:p>
          <a:endParaRPr lang="en-US">
            <a:latin typeface="Arial Narrow" pitchFamily="34" charset="0"/>
          </a:endParaRPr>
        </a:p>
      </dgm:t>
    </dgm:pt>
    <dgm:pt modelId="{767C1FAD-C3F7-4C78-8DCA-1EB519C11756}" type="pres">
      <dgm:prSet presAssocID="{F5C90A91-D3D7-47BF-8F75-10061798A75B}" presName="compositeShape" presStyleCnt="0">
        <dgm:presLayoutVars>
          <dgm:chMax val="7"/>
          <dgm:dir/>
          <dgm:resizeHandles val="exact"/>
        </dgm:presLayoutVars>
      </dgm:prSet>
      <dgm:spPr/>
    </dgm:pt>
    <dgm:pt modelId="{56204CDC-5300-4E30-A58F-A02FAC3D1F00}" type="pres">
      <dgm:prSet presAssocID="{F5C90A91-D3D7-47BF-8F75-10061798A75B}" presName="wedge1" presStyleLbl="node1" presStyleIdx="0" presStyleCnt="4"/>
      <dgm:spPr/>
      <dgm:t>
        <a:bodyPr/>
        <a:lstStyle/>
        <a:p>
          <a:endParaRPr lang="en-US"/>
        </a:p>
      </dgm:t>
    </dgm:pt>
    <dgm:pt modelId="{108BF223-F63E-458C-A895-96EA55930E3E}" type="pres">
      <dgm:prSet presAssocID="{F5C90A91-D3D7-47BF-8F75-10061798A75B}" presName="wedge1Tx" presStyleLbl="node1" presStyleIdx="0" presStyleCnt="4">
        <dgm:presLayoutVars>
          <dgm:chMax val="0"/>
          <dgm:chPref val="0"/>
          <dgm:bulletEnabled val="1"/>
        </dgm:presLayoutVars>
      </dgm:prSet>
      <dgm:spPr/>
      <dgm:t>
        <a:bodyPr/>
        <a:lstStyle/>
        <a:p>
          <a:endParaRPr lang="en-US"/>
        </a:p>
      </dgm:t>
    </dgm:pt>
    <dgm:pt modelId="{3D10EAC5-522E-408C-A8E8-36F97C2A95FF}" type="pres">
      <dgm:prSet presAssocID="{F5C90A91-D3D7-47BF-8F75-10061798A75B}" presName="wedge2" presStyleLbl="node1" presStyleIdx="1" presStyleCnt="4"/>
      <dgm:spPr/>
      <dgm:t>
        <a:bodyPr/>
        <a:lstStyle/>
        <a:p>
          <a:endParaRPr lang="en-US"/>
        </a:p>
      </dgm:t>
    </dgm:pt>
    <dgm:pt modelId="{61CDCD9A-0CCD-4D92-B290-D182263886EF}" type="pres">
      <dgm:prSet presAssocID="{F5C90A91-D3D7-47BF-8F75-10061798A75B}" presName="wedge2Tx" presStyleLbl="node1" presStyleIdx="1" presStyleCnt="4">
        <dgm:presLayoutVars>
          <dgm:chMax val="0"/>
          <dgm:chPref val="0"/>
          <dgm:bulletEnabled val="1"/>
        </dgm:presLayoutVars>
      </dgm:prSet>
      <dgm:spPr/>
      <dgm:t>
        <a:bodyPr/>
        <a:lstStyle/>
        <a:p>
          <a:endParaRPr lang="en-US"/>
        </a:p>
      </dgm:t>
    </dgm:pt>
    <dgm:pt modelId="{DDB71B60-318B-4EBD-BD32-26601D5DBD85}" type="pres">
      <dgm:prSet presAssocID="{F5C90A91-D3D7-47BF-8F75-10061798A75B}" presName="wedge3" presStyleLbl="node1" presStyleIdx="2" presStyleCnt="4"/>
      <dgm:spPr/>
      <dgm:t>
        <a:bodyPr/>
        <a:lstStyle/>
        <a:p>
          <a:endParaRPr lang="en-US"/>
        </a:p>
      </dgm:t>
    </dgm:pt>
    <dgm:pt modelId="{B244CD34-0D2B-4C34-AE71-6B953E464440}" type="pres">
      <dgm:prSet presAssocID="{F5C90A91-D3D7-47BF-8F75-10061798A75B}" presName="wedge3Tx" presStyleLbl="node1" presStyleIdx="2" presStyleCnt="4">
        <dgm:presLayoutVars>
          <dgm:chMax val="0"/>
          <dgm:chPref val="0"/>
          <dgm:bulletEnabled val="1"/>
        </dgm:presLayoutVars>
      </dgm:prSet>
      <dgm:spPr/>
      <dgm:t>
        <a:bodyPr/>
        <a:lstStyle/>
        <a:p>
          <a:endParaRPr lang="en-US"/>
        </a:p>
      </dgm:t>
    </dgm:pt>
    <dgm:pt modelId="{7882D84B-0776-4BC1-B5D4-2000893A97E5}" type="pres">
      <dgm:prSet presAssocID="{F5C90A91-D3D7-47BF-8F75-10061798A75B}" presName="wedge4" presStyleLbl="node1" presStyleIdx="3" presStyleCnt="4"/>
      <dgm:spPr/>
      <dgm:t>
        <a:bodyPr/>
        <a:lstStyle/>
        <a:p>
          <a:endParaRPr lang="en-US"/>
        </a:p>
      </dgm:t>
    </dgm:pt>
    <dgm:pt modelId="{98A198CD-87D4-4131-91DE-2FA06641D00D}" type="pres">
      <dgm:prSet presAssocID="{F5C90A91-D3D7-47BF-8F75-10061798A75B}" presName="wedge4Tx" presStyleLbl="node1" presStyleIdx="3" presStyleCnt="4">
        <dgm:presLayoutVars>
          <dgm:chMax val="0"/>
          <dgm:chPref val="0"/>
          <dgm:bulletEnabled val="1"/>
        </dgm:presLayoutVars>
      </dgm:prSet>
      <dgm:spPr/>
      <dgm:t>
        <a:bodyPr/>
        <a:lstStyle/>
        <a:p>
          <a:endParaRPr lang="en-US"/>
        </a:p>
      </dgm:t>
    </dgm:pt>
  </dgm:ptLst>
  <dgm:cxnLst>
    <dgm:cxn modelId="{541DDE64-9AB2-4A01-BD3A-43AB2984D6BF}" srcId="{F5C90A91-D3D7-47BF-8F75-10061798A75B}" destId="{9ED7C912-66CB-4938-B18D-D8C976238BD2}" srcOrd="1" destOrd="0" parTransId="{CA6C08C3-F185-4DD2-A0DA-4EFCD405C110}" sibTransId="{3C376A64-D2C4-49BE-8C31-041F01C01759}"/>
    <dgm:cxn modelId="{8AF53FBD-4C3B-4DE8-AB99-21EB6DD1A0BE}" srcId="{F5C90A91-D3D7-47BF-8F75-10061798A75B}" destId="{05F36E71-75BF-4EA8-B224-CDDF97527736}" srcOrd="2" destOrd="0" parTransId="{01FEFCA6-03AA-411E-9BF9-97BAD782BBDF}" sibTransId="{B4FF2517-137B-49B3-810D-CCE98477E66C}"/>
    <dgm:cxn modelId="{99A7F3C7-A57F-4FD1-9F8C-E388A78C2818}" type="presOf" srcId="{9ED7C912-66CB-4938-B18D-D8C976238BD2}" destId="{3D10EAC5-522E-408C-A8E8-36F97C2A95FF}" srcOrd="0" destOrd="0" presId="urn:microsoft.com/office/officeart/2005/8/layout/chart3"/>
    <dgm:cxn modelId="{1BF9FF02-71E6-4BC5-B2CB-31AA9582C81F}" type="presOf" srcId="{9ED7C912-66CB-4938-B18D-D8C976238BD2}" destId="{61CDCD9A-0CCD-4D92-B290-D182263886EF}" srcOrd="1" destOrd="0" presId="urn:microsoft.com/office/officeart/2005/8/layout/chart3"/>
    <dgm:cxn modelId="{00492811-F544-4666-BDA3-FD760D2B0DD5}" type="presOf" srcId="{21B38A28-82F9-4F72-83E1-4EBFE23AF055}" destId="{108BF223-F63E-458C-A895-96EA55930E3E}" srcOrd="1" destOrd="0" presId="urn:microsoft.com/office/officeart/2005/8/layout/chart3"/>
    <dgm:cxn modelId="{31A408E2-2AB8-40F6-B58E-9B134A7F10C5}" type="presOf" srcId="{F5C90A91-D3D7-47BF-8F75-10061798A75B}" destId="{767C1FAD-C3F7-4C78-8DCA-1EB519C11756}" srcOrd="0" destOrd="0" presId="urn:microsoft.com/office/officeart/2005/8/layout/chart3"/>
    <dgm:cxn modelId="{D80EC850-EB75-45BE-97AF-7BE56724B767}" srcId="{F5C90A91-D3D7-47BF-8F75-10061798A75B}" destId="{21B38A28-82F9-4F72-83E1-4EBFE23AF055}" srcOrd="0" destOrd="0" parTransId="{E6288606-5A7C-4C1D-8346-470E39F7BEEB}" sibTransId="{C98234B3-2367-47F2-8432-BCD85F69E4F6}"/>
    <dgm:cxn modelId="{8A578112-7A9E-4678-B6A6-B3AFEB33CD44}" type="presOf" srcId="{7BF34043-97D4-48FF-AD90-A06367AE93D0}" destId="{98A198CD-87D4-4131-91DE-2FA06641D00D}" srcOrd="1" destOrd="0" presId="urn:microsoft.com/office/officeart/2005/8/layout/chart3"/>
    <dgm:cxn modelId="{8AA706F3-DA4C-4E16-B5A6-20A20A14FAF2}" type="presOf" srcId="{05F36E71-75BF-4EA8-B224-CDDF97527736}" destId="{DDB71B60-318B-4EBD-BD32-26601D5DBD85}" srcOrd="0" destOrd="0" presId="urn:microsoft.com/office/officeart/2005/8/layout/chart3"/>
    <dgm:cxn modelId="{8C739054-4CA9-44D4-9C4B-85DCE780B4B1}" type="presOf" srcId="{7BF34043-97D4-48FF-AD90-A06367AE93D0}" destId="{7882D84B-0776-4BC1-B5D4-2000893A97E5}" srcOrd="0" destOrd="0" presId="urn:microsoft.com/office/officeart/2005/8/layout/chart3"/>
    <dgm:cxn modelId="{B1F8E62F-A981-44A1-8C89-04991C7D26B3}" type="presOf" srcId="{21B38A28-82F9-4F72-83E1-4EBFE23AF055}" destId="{56204CDC-5300-4E30-A58F-A02FAC3D1F00}" srcOrd="0" destOrd="0" presId="urn:microsoft.com/office/officeart/2005/8/layout/chart3"/>
    <dgm:cxn modelId="{4CE30D5F-E9DA-4F3E-AFA3-2E6BF9607150}" type="presOf" srcId="{05F36E71-75BF-4EA8-B224-CDDF97527736}" destId="{B244CD34-0D2B-4C34-AE71-6B953E464440}" srcOrd="1" destOrd="0" presId="urn:microsoft.com/office/officeart/2005/8/layout/chart3"/>
    <dgm:cxn modelId="{0F4FF567-2948-4FC6-B0CF-928FD500056C}" srcId="{F5C90A91-D3D7-47BF-8F75-10061798A75B}" destId="{7BF34043-97D4-48FF-AD90-A06367AE93D0}" srcOrd="3" destOrd="0" parTransId="{EA42835D-0D20-4B56-9259-6BA4D443AFB4}" sibTransId="{42B8E3BF-F9A3-490D-B080-F628EE41BFC6}"/>
    <dgm:cxn modelId="{BBD7195B-DD34-4EF9-8FC5-8A29EAC2D57A}" type="presParOf" srcId="{767C1FAD-C3F7-4C78-8DCA-1EB519C11756}" destId="{56204CDC-5300-4E30-A58F-A02FAC3D1F00}" srcOrd="0" destOrd="0" presId="urn:microsoft.com/office/officeart/2005/8/layout/chart3"/>
    <dgm:cxn modelId="{5C549DC2-F4D3-476F-A310-4484A3AA53F7}" type="presParOf" srcId="{767C1FAD-C3F7-4C78-8DCA-1EB519C11756}" destId="{108BF223-F63E-458C-A895-96EA55930E3E}" srcOrd="1" destOrd="0" presId="urn:microsoft.com/office/officeart/2005/8/layout/chart3"/>
    <dgm:cxn modelId="{34A73D60-86AE-4D02-AE40-FDC89F25608A}" type="presParOf" srcId="{767C1FAD-C3F7-4C78-8DCA-1EB519C11756}" destId="{3D10EAC5-522E-408C-A8E8-36F97C2A95FF}" srcOrd="2" destOrd="0" presId="urn:microsoft.com/office/officeart/2005/8/layout/chart3"/>
    <dgm:cxn modelId="{755BCCF4-979E-434A-B7B6-10110330D446}" type="presParOf" srcId="{767C1FAD-C3F7-4C78-8DCA-1EB519C11756}" destId="{61CDCD9A-0CCD-4D92-B290-D182263886EF}" srcOrd="3" destOrd="0" presId="urn:microsoft.com/office/officeart/2005/8/layout/chart3"/>
    <dgm:cxn modelId="{D200B505-B873-4C2E-A66B-16D8F3B32BBF}" type="presParOf" srcId="{767C1FAD-C3F7-4C78-8DCA-1EB519C11756}" destId="{DDB71B60-318B-4EBD-BD32-26601D5DBD85}" srcOrd="4" destOrd="0" presId="urn:microsoft.com/office/officeart/2005/8/layout/chart3"/>
    <dgm:cxn modelId="{BE2E5B30-A5D8-47FE-8F71-CF0DB707BB63}" type="presParOf" srcId="{767C1FAD-C3F7-4C78-8DCA-1EB519C11756}" destId="{B244CD34-0D2B-4C34-AE71-6B953E464440}" srcOrd="5" destOrd="0" presId="urn:microsoft.com/office/officeart/2005/8/layout/chart3"/>
    <dgm:cxn modelId="{84BAF34C-8F53-471F-81B4-B45901A091B1}" type="presParOf" srcId="{767C1FAD-C3F7-4C78-8DCA-1EB519C11756}" destId="{7882D84B-0776-4BC1-B5D4-2000893A97E5}" srcOrd="6" destOrd="0" presId="urn:microsoft.com/office/officeart/2005/8/layout/chart3"/>
    <dgm:cxn modelId="{2DFACC14-6277-4D65-BB8F-D119012DDB5B}" type="presParOf" srcId="{767C1FAD-C3F7-4C78-8DCA-1EB519C11756}" destId="{98A198CD-87D4-4131-91DE-2FA06641D00D}" srcOrd="7" destOrd="0" presId="urn:microsoft.com/office/officeart/2005/8/layout/char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86502D-E83C-4884-97AE-37DF719BF3C4}"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n-US"/>
        </a:p>
      </dgm:t>
    </dgm:pt>
    <dgm:pt modelId="{56C65E69-51B4-4588-8A93-86C2BD660DF7}">
      <dgm:prSet phldrT="[Text]"/>
      <dgm:spPr/>
      <dgm:t>
        <a:bodyPr/>
        <a:lstStyle/>
        <a:p>
          <a:r>
            <a:rPr lang="en-US" smtClean="0">
              <a:latin typeface="Arial Narrow" pitchFamily="34" charset="0"/>
            </a:rPr>
            <a:t>Capaian Pembelajaran Lulusan (CPL) Uvers</a:t>
          </a:r>
          <a:endParaRPr lang="en-US">
            <a:latin typeface="Arial Narrow" pitchFamily="34" charset="0"/>
          </a:endParaRPr>
        </a:p>
      </dgm:t>
    </dgm:pt>
    <dgm:pt modelId="{318B06F7-58CF-43B6-9B74-F0A0E371797D}" type="parTrans" cxnId="{CF12F888-486D-4E8D-9FC7-D0C85055130A}">
      <dgm:prSet/>
      <dgm:spPr/>
      <dgm:t>
        <a:bodyPr/>
        <a:lstStyle/>
        <a:p>
          <a:endParaRPr lang="en-US">
            <a:latin typeface="Arial Narrow" pitchFamily="34" charset="0"/>
          </a:endParaRPr>
        </a:p>
      </dgm:t>
    </dgm:pt>
    <dgm:pt modelId="{677B2EF1-6DFE-414E-846D-DF47A9670A78}" type="sibTrans" cxnId="{CF12F888-486D-4E8D-9FC7-D0C85055130A}">
      <dgm:prSet/>
      <dgm:spPr/>
      <dgm:t>
        <a:bodyPr/>
        <a:lstStyle/>
        <a:p>
          <a:endParaRPr lang="en-US">
            <a:latin typeface="Arial Narrow" pitchFamily="34" charset="0"/>
          </a:endParaRPr>
        </a:p>
      </dgm:t>
    </dgm:pt>
    <dgm:pt modelId="{7DC8CD9F-4599-4B25-9954-B7CB125FA2C7}">
      <dgm:prSet phldrT="[Text]"/>
      <dgm:spPr/>
      <dgm:t>
        <a:bodyPr/>
        <a:lstStyle/>
        <a:p>
          <a:r>
            <a:rPr lang="en-US" smtClean="0">
              <a:latin typeface="Arial Narrow" pitchFamily="34" charset="0"/>
            </a:rPr>
            <a:t>Tujuan &amp; Keunggulan Program Studi</a:t>
          </a:r>
          <a:endParaRPr lang="en-US">
            <a:latin typeface="Arial Narrow" pitchFamily="34" charset="0"/>
          </a:endParaRPr>
        </a:p>
      </dgm:t>
    </dgm:pt>
    <dgm:pt modelId="{8FC2B462-099D-4FAD-9E32-DCA95B70A178}" type="parTrans" cxnId="{9A0E0991-8172-4F5C-BDCF-7EBFDFB0A0D2}">
      <dgm:prSet/>
      <dgm:spPr/>
      <dgm:t>
        <a:bodyPr/>
        <a:lstStyle/>
        <a:p>
          <a:endParaRPr lang="en-US">
            <a:latin typeface="Arial Narrow" pitchFamily="34" charset="0"/>
          </a:endParaRPr>
        </a:p>
      </dgm:t>
    </dgm:pt>
    <dgm:pt modelId="{39A9FFE6-4E6D-43A0-B29D-D49FF6DABB2E}" type="sibTrans" cxnId="{9A0E0991-8172-4F5C-BDCF-7EBFDFB0A0D2}">
      <dgm:prSet/>
      <dgm:spPr/>
      <dgm:t>
        <a:bodyPr/>
        <a:lstStyle/>
        <a:p>
          <a:endParaRPr lang="en-US">
            <a:latin typeface="Arial Narrow" pitchFamily="34" charset="0"/>
          </a:endParaRPr>
        </a:p>
      </dgm:t>
    </dgm:pt>
    <dgm:pt modelId="{69357C50-6BA4-4628-ADF8-A64B2171178F}">
      <dgm:prSet phldrT="[Text]"/>
      <dgm:spPr/>
      <dgm:t>
        <a:bodyPr/>
        <a:lstStyle/>
        <a:p>
          <a:r>
            <a:rPr lang="en-US" smtClean="0">
              <a:latin typeface="Arial Narrow" pitchFamily="34" charset="0"/>
            </a:rPr>
            <a:t>Profil Lulusan Progam Studi</a:t>
          </a:r>
          <a:endParaRPr lang="en-US">
            <a:latin typeface="Arial Narrow" pitchFamily="34" charset="0"/>
          </a:endParaRPr>
        </a:p>
      </dgm:t>
    </dgm:pt>
    <dgm:pt modelId="{4DCDA006-B757-4A4B-B85D-9FC9CEE690A4}" type="parTrans" cxnId="{602BF294-0174-4FAE-B818-B0CAE8AA7A8A}">
      <dgm:prSet/>
      <dgm:spPr/>
      <dgm:t>
        <a:bodyPr/>
        <a:lstStyle/>
        <a:p>
          <a:endParaRPr lang="en-US">
            <a:latin typeface="Arial Narrow" pitchFamily="34" charset="0"/>
          </a:endParaRPr>
        </a:p>
      </dgm:t>
    </dgm:pt>
    <dgm:pt modelId="{587D653E-8372-4A08-87DB-F7F1E25C9BFC}" type="sibTrans" cxnId="{602BF294-0174-4FAE-B818-B0CAE8AA7A8A}">
      <dgm:prSet/>
      <dgm:spPr/>
      <dgm:t>
        <a:bodyPr/>
        <a:lstStyle/>
        <a:p>
          <a:endParaRPr lang="en-US">
            <a:latin typeface="Arial Narrow" pitchFamily="34" charset="0"/>
          </a:endParaRPr>
        </a:p>
      </dgm:t>
    </dgm:pt>
    <dgm:pt modelId="{E99E178B-83CD-49A3-A76F-966304F624A9}">
      <dgm:prSet/>
      <dgm:spPr/>
      <dgm:t>
        <a:bodyPr/>
        <a:lstStyle/>
        <a:p>
          <a:r>
            <a:rPr lang="en-US" smtClean="0">
              <a:latin typeface="Arial Narrow" pitchFamily="34" charset="0"/>
            </a:rPr>
            <a:t>CPL Program Studi</a:t>
          </a:r>
          <a:endParaRPr lang="en-US">
            <a:latin typeface="Arial Narrow" pitchFamily="34" charset="0"/>
          </a:endParaRPr>
        </a:p>
      </dgm:t>
    </dgm:pt>
    <dgm:pt modelId="{B916D029-B6F7-4242-87F1-232677133643}" type="parTrans" cxnId="{BAC917FA-B3E0-4D80-907B-E3475AF40790}">
      <dgm:prSet/>
      <dgm:spPr/>
      <dgm:t>
        <a:bodyPr/>
        <a:lstStyle/>
        <a:p>
          <a:endParaRPr lang="en-US">
            <a:latin typeface="Arial Narrow" pitchFamily="34" charset="0"/>
          </a:endParaRPr>
        </a:p>
      </dgm:t>
    </dgm:pt>
    <dgm:pt modelId="{8C1CBC08-B897-411C-B484-2808F54DEA1B}" type="sibTrans" cxnId="{BAC917FA-B3E0-4D80-907B-E3475AF40790}">
      <dgm:prSet/>
      <dgm:spPr/>
      <dgm:t>
        <a:bodyPr/>
        <a:lstStyle/>
        <a:p>
          <a:endParaRPr lang="en-US">
            <a:latin typeface="Arial Narrow" pitchFamily="34" charset="0"/>
          </a:endParaRPr>
        </a:p>
      </dgm:t>
    </dgm:pt>
    <dgm:pt modelId="{2F278479-F94C-4F33-B0EE-97A3B7421F0D}">
      <dgm:prSet/>
      <dgm:spPr/>
      <dgm:t>
        <a:bodyPr/>
        <a:lstStyle/>
        <a:p>
          <a:r>
            <a:rPr lang="en-US" smtClean="0">
              <a:latin typeface="Arial Narrow" pitchFamily="34" charset="0"/>
            </a:rPr>
            <a:t>Bahan Kajian &amp; CP Mata Kuliah</a:t>
          </a:r>
          <a:endParaRPr lang="en-US">
            <a:latin typeface="Arial Narrow" pitchFamily="34" charset="0"/>
          </a:endParaRPr>
        </a:p>
      </dgm:t>
    </dgm:pt>
    <dgm:pt modelId="{A91247E7-6A79-4A8A-87BA-868B0F7C6A21}" type="parTrans" cxnId="{DB414C94-15E5-4008-AE04-E468A19C1967}">
      <dgm:prSet/>
      <dgm:spPr/>
      <dgm:t>
        <a:bodyPr/>
        <a:lstStyle/>
        <a:p>
          <a:endParaRPr lang="en-US">
            <a:latin typeface="Arial Narrow" pitchFamily="34" charset="0"/>
          </a:endParaRPr>
        </a:p>
      </dgm:t>
    </dgm:pt>
    <dgm:pt modelId="{97C9A21E-6444-4616-86A7-3342AE902A18}" type="sibTrans" cxnId="{DB414C94-15E5-4008-AE04-E468A19C1967}">
      <dgm:prSet/>
      <dgm:spPr/>
      <dgm:t>
        <a:bodyPr/>
        <a:lstStyle/>
        <a:p>
          <a:endParaRPr lang="en-US">
            <a:latin typeface="Arial Narrow" pitchFamily="34" charset="0"/>
          </a:endParaRPr>
        </a:p>
      </dgm:t>
    </dgm:pt>
    <dgm:pt modelId="{39FB7DC9-6DAF-4BFE-BDEA-090F657FC61E}">
      <dgm:prSet/>
      <dgm:spPr/>
      <dgm:t>
        <a:bodyPr/>
        <a:lstStyle/>
        <a:p>
          <a:r>
            <a:rPr lang="en-US" smtClean="0">
              <a:latin typeface="Arial Narrow" pitchFamily="34" charset="0"/>
            </a:rPr>
            <a:t>Rencana Pembelajaran Semester (RPS)</a:t>
          </a:r>
          <a:endParaRPr lang="en-US">
            <a:latin typeface="Arial Narrow" pitchFamily="34" charset="0"/>
          </a:endParaRPr>
        </a:p>
      </dgm:t>
    </dgm:pt>
    <dgm:pt modelId="{F2F6CA00-6E4C-444E-9C3B-D066458F7710}" type="parTrans" cxnId="{98EA958F-5AC8-4D7E-BECB-57942BB5058A}">
      <dgm:prSet/>
      <dgm:spPr/>
      <dgm:t>
        <a:bodyPr/>
        <a:lstStyle/>
        <a:p>
          <a:endParaRPr lang="en-US">
            <a:latin typeface="Arial Narrow" pitchFamily="34" charset="0"/>
          </a:endParaRPr>
        </a:p>
      </dgm:t>
    </dgm:pt>
    <dgm:pt modelId="{EAFDB45D-1D35-4EE9-8958-77C481F98459}" type="sibTrans" cxnId="{98EA958F-5AC8-4D7E-BECB-57942BB5058A}">
      <dgm:prSet/>
      <dgm:spPr/>
      <dgm:t>
        <a:bodyPr/>
        <a:lstStyle/>
        <a:p>
          <a:endParaRPr lang="en-US">
            <a:latin typeface="Arial Narrow" pitchFamily="34" charset="0"/>
          </a:endParaRPr>
        </a:p>
      </dgm:t>
    </dgm:pt>
    <dgm:pt modelId="{EE716D50-B371-4D07-BCA2-6D6A1A75F165}" type="pres">
      <dgm:prSet presAssocID="{6386502D-E83C-4884-97AE-37DF719BF3C4}" presName="Name0" presStyleCnt="0">
        <dgm:presLayoutVars>
          <dgm:dir/>
          <dgm:animLvl val="lvl"/>
          <dgm:resizeHandles val="exact"/>
        </dgm:presLayoutVars>
      </dgm:prSet>
      <dgm:spPr/>
      <dgm:t>
        <a:bodyPr/>
        <a:lstStyle/>
        <a:p>
          <a:endParaRPr lang="en-US"/>
        </a:p>
      </dgm:t>
    </dgm:pt>
    <dgm:pt modelId="{5D7A67A5-A09F-4BC8-9199-49ED9ACA6E27}" type="pres">
      <dgm:prSet presAssocID="{56C65E69-51B4-4588-8A93-86C2BD660DF7}" presName="vertFlow" presStyleCnt="0"/>
      <dgm:spPr/>
    </dgm:pt>
    <dgm:pt modelId="{AA2ED097-1FF1-4A36-A044-1CA859A4DF18}" type="pres">
      <dgm:prSet presAssocID="{56C65E69-51B4-4588-8A93-86C2BD660DF7}" presName="header" presStyleLbl="node1" presStyleIdx="0" presStyleCnt="1"/>
      <dgm:spPr/>
      <dgm:t>
        <a:bodyPr/>
        <a:lstStyle/>
        <a:p>
          <a:endParaRPr lang="en-US"/>
        </a:p>
      </dgm:t>
    </dgm:pt>
    <dgm:pt modelId="{38DEC5A2-F899-48D5-A09C-FD239CC1AF13}" type="pres">
      <dgm:prSet presAssocID="{8FC2B462-099D-4FAD-9E32-DCA95B70A178}" presName="parTrans" presStyleLbl="sibTrans2D1" presStyleIdx="0" presStyleCnt="5"/>
      <dgm:spPr/>
      <dgm:t>
        <a:bodyPr/>
        <a:lstStyle/>
        <a:p>
          <a:endParaRPr lang="en-US"/>
        </a:p>
      </dgm:t>
    </dgm:pt>
    <dgm:pt modelId="{71693E6C-E91F-4949-9383-6B19BF3CB7E2}" type="pres">
      <dgm:prSet presAssocID="{7DC8CD9F-4599-4B25-9954-B7CB125FA2C7}" presName="child" presStyleLbl="alignAccFollowNode1" presStyleIdx="0" presStyleCnt="5">
        <dgm:presLayoutVars>
          <dgm:chMax val="0"/>
          <dgm:bulletEnabled val="1"/>
        </dgm:presLayoutVars>
      </dgm:prSet>
      <dgm:spPr/>
      <dgm:t>
        <a:bodyPr/>
        <a:lstStyle/>
        <a:p>
          <a:endParaRPr lang="en-US"/>
        </a:p>
      </dgm:t>
    </dgm:pt>
    <dgm:pt modelId="{64309E53-6F12-4F94-ABCA-400816568D98}" type="pres">
      <dgm:prSet presAssocID="{39A9FFE6-4E6D-43A0-B29D-D49FF6DABB2E}" presName="sibTrans" presStyleLbl="sibTrans2D1" presStyleIdx="1" presStyleCnt="5"/>
      <dgm:spPr/>
      <dgm:t>
        <a:bodyPr/>
        <a:lstStyle/>
        <a:p>
          <a:endParaRPr lang="en-US"/>
        </a:p>
      </dgm:t>
    </dgm:pt>
    <dgm:pt modelId="{2D26499A-F0B1-40F8-B5F2-894655A2A40B}" type="pres">
      <dgm:prSet presAssocID="{69357C50-6BA4-4628-ADF8-A64B2171178F}" presName="child" presStyleLbl="alignAccFollowNode1" presStyleIdx="1" presStyleCnt="5">
        <dgm:presLayoutVars>
          <dgm:chMax val="0"/>
          <dgm:bulletEnabled val="1"/>
        </dgm:presLayoutVars>
      </dgm:prSet>
      <dgm:spPr/>
      <dgm:t>
        <a:bodyPr/>
        <a:lstStyle/>
        <a:p>
          <a:endParaRPr lang="en-US"/>
        </a:p>
      </dgm:t>
    </dgm:pt>
    <dgm:pt modelId="{88BB6B50-C382-4A91-892B-B4E13C5784D7}" type="pres">
      <dgm:prSet presAssocID="{587D653E-8372-4A08-87DB-F7F1E25C9BFC}" presName="sibTrans" presStyleLbl="sibTrans2D1" presStyleIdx="2" presStyleCnt="5"/>
      <dgm:spPr/>
      <dgm:t>
        <a:bodyPr/>
        <a:lstStyle/>
        <a:p>
          <a:endParaRPr lang="en-US"/>
        </a:p>
      </dgm:t>
    </dgm:pt>
    <dgm:pt modelId="{17AD13F2-D443-4F7B-B575-01FCAAB7954C}" type="pres">
      <dgm:prSet presAssocID="{E99E178B-83CD-49A3-A76F-966304F624A9}" presName="child" presStyleLbl="alignAccFollowNode1" presStyleIdx="2" presStyleCnt="5">
        <dgm:presLayoutVars>
          <dgm:chMax val="0"/>
          <dgm:bulletEnabled val="1"/>
        </dgm:presLayoutVars>
      </dgm:prSet>
      <dgm:spPr/>
      <dgm:t>
        <a:bodyPr/>
        <a:lstStyle/>
        <a:p>
          <a:endParaRPr lang="en-US"/>
        </a:p>
      </dgm:t>
    </dgm:pt>
    <dgm:pt modelId="{3AFBEDB1-5686-46A8-AAB0-33E1DF1635F1}" type="pres">
      <dgm:prSet presAssocID="{8C1CBC08-B897-411C-B484-2808F54DEA1B}" presName="sibTrans" presStyleLbl="sibTrans2D1" presStyleIdx="3" presStyleCnt="5"/>
      <dgm:spPr/>
      <dgm:t>
        <a:bodyPr/>
        <a:lstStyle/>
        <a:p>
          <a:endParaRPr lang="en-US"/>
        </a:p>
      </dgm:t>
    </dgm:pt>
    <dgm:pt modelId="{A2D2543A-17C4-4FD2-8722-9BDA799F5C0B}" type="pres">
      <dgm:prSet presAssocID="{2F278479-F94C-4F33-B0EE-97A3B7421F0D}" presName="child" presStyleLbl="alignAccFollowNode1" presStyleIdx="3" presStyleCnt="5">
        <dgm:presLayoutVars>
          <dgm:chMax val="0"/>
          <dgm:bulletEnabled val="1"/>
        </dgm:presLayoutVars>
      </dgm:prSet>
      <dgm:spPr/>
      <dgm:t>
        <a:bodyPr/>
        <a:lstStyle/>
        <a:p>
          <a:endParaRPr lang="en-US"/>
        </a:p>
      </dgm:t>
    </dgm:pt>
    <dgm:pt modelId="{A75EEE5B-A71F-4A4D-A2DD-7FA09532617A}" type="pres">
      <dgm:prSet presAssocID="{97C9A21E-6444-4616-86A7-3342AE902A18}" presName="sibTrans" presStyleLbl="sibTrans2D1" presStyleIdx="4" presStyleCnt="5"/>
      <dgm:spPr/>
      <dgm:t>
        <a:bodyPr/>
        <a:lstStyle/>
        <a:p>
          <a:endParaRPr lang="en-US"/>
        </a:p>
      </dgm:t>
    </dgm:pt>
    <dgm:pt modelId="{BE9AD8CE-B78C-4DD7-A788-1CA1954D6B81}" type="pres">
      <dgm:prSet presAssocID="{39FB7DC9-6DAF-4BFE-BDEA-090F657FC61E}" presName="child" presStyleLbl="alignAccFollowNode1" presStyleIdx="4" presStyleCnt="5">
        <dgm:presLayoutVars>
          <dgm:chMax val="0"/>
          <dgm:bulletEnabled val="1"/>
        </dgm:presLayoutVars>
      </dgm:prSet>
      <dgm:spPr/>
      <dgm:t>
        <a:bodyPr/>
        <a:lstStyle/>
        <a:p>
          <a:endParaRPr lang="en-US"/>
        </a:p>
      </dgm:t>
    </dgm:pt>
  </dgm:ptLst>
  <dgm:cxnLst>
    <dgm:cxn modelId="{CEB49817-2E4E-4D3D-B3F4-095DDE7C27BF}" type="presOf" srcId="{56C65E69-51B4-4588-8A93-86C2BD660DF7}" destId="{AA2ED097-1FF1-4A36-A044-1CA859A4DF18}" srcOrd="0" destOrd="0" presId="urn:microsoft.com/office/officeart/2005/8/layout/lProcess1"/>
    <dgm:cxn modelId="{DB414C94-15E5-4008-AE04-E468A19C1967}" srcId="{56C65E69-51B4-4588-8A93-86C2BD660DF7}" destId="{2F278479-F94C-4F33-B0EE-97A3B7421F0D}" srcOrd="3" destOrd="0" parTransId="{A91247E7-6A79-4A8A-87BA-868B0F7C6A21}" sibTransId="{97C9A21E-6444-4616-86A7-3342AE902A18}"/>
    <dgm:cxn modelId="{4787BFBD-47F0-44F6-800C-E604677F3437}" type="presOf" srcId="{8FC2B462-099D-4FAD-9E32-DCA95B70A178}" destId="{38DEC5A2-F899-48D5-A09C-FD239CC1AF13}" srcOrd="0" destOrd="0" presId="urn:microsoft.com/office/officeart/2005/8/layout/lProcess1"/>
    <dgm:cxn modelId="{AF13A869-529B-4D98-BAF2-521F7324B80B}" type="presOf" srcId="{8C1CBC08-B897-411C-B484-2808F54DEA1B}" destId="{3AFBEDB1-5686-46A8-AAB0-33E1DF1635F1}" srcOrd="0" destOrd="0" presId="urn:microsoft.com/office/officeart/2005/8/layout/lProcess1"/>
    <dgm:cxn modelId="{829FC358-34DF-42C2-950B-0048462F1608}" type="presOf" srcId="{587D653E-8372-4A08-87DB-F7F1E25C9BFC}" destId="{88BB6B50-C382-4A91-892B-B4E13C5784D7}" srcOrd="0" destOrd="0" presId="urn:microsoft.com/office/officeart/2005/8/layout/lProcess1"/>
    <dgm:cxn modelId="{202B46C6-C146-44D9-ACFB-572758FFED77}" type="presOf" srcId="{6386502D-E83C-4884-97AE-37DF719BF3C4}" destId="{EE716D50-B371-4D07-BCA2-6D6A1A75F165}" srcOrd="0" destOrd="0" presId="urn:microsoft.com/office/officeart/2005/8/layout/lProcess1"/>
    <dgm:cxn modelId="{6F2B28B4-21C6-41B2-862E-99BF162D82FC}" type="presOf" srcId="{2F278479-F94C-4F33-B0EE-97A3B7421F0D}" destId="{A2D2543A-17C4-4FD2-8722-9BDA799F5C0B}" srcOrd="0" destOrd="0" presId="urn:microsoft.com/office/officeart/2005/8/layout/lProcess1"/>
    <dgm:cxn modelId="{CF12F888-486D-4E8D-9FC7-D0C85055130A}" srcId="{6386502D-E83C-4884-97AE-37DF719BF3C4}" destId="{56C65E69-51B4-4588-8A93-86C2BD660DF7}" srcOrd="0" destOrd="0" parTransId="{318B06F7-58CF-43B6-9B74-F0A0E371797D}" sibTransId="{677B2EF1-6DFE-414E-846D-DF47A9670A78}"/>
    <dgm:cxn modelId="{7014138A-446E-409B-8912-DAEFD67D3E54}" type="presOf" srcId="{39A9FFE6-4E6D-43A0-B29D-D49FF6DABB2E}" destId="{64309E53-6F12-4F94-ABCA-400816568D98}" srcOrd="0" destOrd="0" presId="urn:microsoft.com/office/officeart/2005/8/layout/lProcess1"/>
    <dgm:cxn modelId="{F47B2935-508E-421D-A008-8A7558B0648F}" type="presOf" srcId="{97C9A21E-6444-4616-86A7-3342AE902A18}" destId="{A75EEE5B-A71F-4A4D-A2DD-7FA09532617A}" srcOrd="0" destOrd="0" presId="urn:microsoft.com/office/officeart/2005/8/layout/lProcess1"/>
    <dgm:cxn modelId="{AED19FFA-0FA2-4303-BAF2-74CE82222FCB}" type="presOf" srcId="{E99E178B-83CD-49A3-A76F-966304F624A9}" destId="{17AD13F2-D443-4F7B-B575-01FCAAB7954C}" srcOrd="0" destOrd="0" presId="urn:microsoft.com/office/officeart/2005/8/layout/lProcess1"/>
    <dgm:cxn modelId="{BAC917FA-B3E0-4D80-907B-E3475AF40790}" srcId="{56C65E69-51B4-4588-8A93-86C2BD660DF7}" destId="{E99E178B-83CD-49A3-A76F-966304F624A9}" srcOrd="2" destOrd="0" parTransId="{B916D029-B6F7-4242-87F1-232677133643}" sibTransId="{8C1CBC08-B897-411C-B484-2808F54DEA1B}"/>
    <dgm:cxn modelId="{414A5EA3-664A-4C9A-97F6-1B31373348D9}" type="presOf" srcId="{39FB7DC9-6DAF-4BFE-BDEA-090F657FC61E}" destId="{BE9AD8CE-B78C-4DD7-A788-1CA1954D6B81}" srcOrd="0" destOrd="0" presId="urn:microsoft.com/office/officeart/2005/8/layout/lProcess1"/>
    <dgm:cxn modelId="{67D0A45C-3530-40AD-A163-29F294541250}" type="presOf" srcId="{7DC8CD9F-4599-4B25-9954-B7CB125FA2C7}" destId="{71693E6C-E91F-4949-9383-6B19BF3CB7E2}" srcOrd="0" destOrd="0" presId="urn:microsoft.com/office/officeart/2005/8/layout/lProcess1"/>
    <dgm:cxn modelId="{F5ADE205-2E26-438C-BF5F-34E3A0D4B13E}" type="presOf" srcId="{69357C50-6BA4-4628-ADF8-A64B2171178F}" destId="{2D26499A-F0B1-40F8-B5F2-894655A2A40B}" srcOrd="0" destOrd="0" presId="urn:microsoft.com/office/officeart/2005/8/layout/lProcess1"/>
    <dgm:cxn modelId="{98EA958F-5AC8-4D7E-BECB-57942BB5058A}" srcId="{56C65E69-51B4-4588-8A93-86C2BD660DF7}" destId="{39FB7DC9-6DAF-4BFE-BDEA-090F657FC61E}" srcOrd="4" destOrd="0" parTransId="{F2F6CA00-6E4C-444E-9C3B-D066458F7710}" sibTransId="{EAFDB45D-1D35-4EE9-8958-77C481F98459}"/>
    <dgm:cxn modelId="{602BF294-0174-4FAE-B818-B0CAE8AA7A8A}" srcId="{56C65E69-51B4-4588-8A93-86C2BD660DF7}" destId="{69357C50-6BA4-4628-ADF8-A64B2171178F}" srcOrd="1" destOrd="0" parTransId="{4DCDA006-B757-4A4B-B85D-9FC9CEE690A4}" sibTransId="{587D653E-8372-4A08-87DB-F7F1E25C9BFC}"/>
    <dgm:cxn modelId="{9A0E0991-8172-4F5C-BDCF-7EBFDFB0A0D2}" srcId="{56C65E69-51B4-4588-8A93-86C2BD660DF7}" destId="{7DC8CD9F-4599-4B25-9954-B7CB125FA2C7}" srcOrd="0" destOrd="0" parTransId="{8FC2B462-099D-4FAD-9E32-DCA95B70A178}" sibTransId="{39A9FFE6-4E6D-43A0-B29D-D49FF6DABB2E}"/>
    <dgm:cxn modelId="{20DFC48C-CC7E-48F8-B3EF-732CBF992F2E}" type="presParOf" srcId="{EE716D50-B371-4D07-BCA2-6D6A1A75F165}" destId="{5D7A67A5-A09F-4BC8-9199-49ED9ACA6E27}" srcOrd="0" destOrd="0" presId="urn:microsoft.com/office/officeart/2005/8/layout/lProcess1"/>
    <dgm:cxn modelId="{84031C98-C3BB-4000-92D6-F56E8F31FC6D}" type="presParOf" srcId="{5D7A67A5-A09F-4BC8-9199-49ED9ACA6E27}" destId="{AA2ED097-1FF1-4A36-A044-1CA859A4DF18}" srcOrd="0" destOrd="0" presId="urn:microsoft.com/office/officeart/2005/8/layout/lProcess1"/>
    <dgm:cxn modelId="{44497215-27C7-448D-8F01-D7DA5D6B1B19}" type="presParOf" srcId="{5D7A67A5-A09F-4BC8-9199-49ED9ACA6E27}" destId="{38DEC5A2-F899-48D5-A09C-FD239CC1AF13}" srcOrd="1" destOrd="0" presId="urn:microsoft.com/office/officeart/2005/8/layout/lProcess1"/>
    <dgm:cxn modelId="{D82145B2-CE7C-45EF-8798-EBBA450EA9A4}" type="presParOf" srcId="{5D7A67A5-A09F-4BC8-9199-49ED9ACA6E27}" destId="{71693E6C-E91F-4949-9383-6B19BF3CB7E2}" srcOrd="2" destOrd="0" presId="urn:microsoft.com/office/officeart/2005/8/layout/lProcess1"/>
    <dgm:cxn modelId="{E3E029EC-93E3-4A36-9C0B-56132D61302C}" type="presParOf" srcId="{5D7A67A5-A09F-4BC8-9199-49ED9ACA6E27}" destId="{64309E53-6F12-4F94-ABCA-400816568D98}" srcOrd="3" destOrd="0" presId="urn:microsoft.com/office/officeart/2005/8/layout/lProcess1"/>
    <dgm:cxn modelId="{A1AC0677-2458-451C-9C79-A2CB0AF3D647}" type="presParOf" srcId="{5D7A67A5-A09F-4BC8-9199-49ED9ACA6E27}" destId="{2D26499A-F0B1-40F8-B5F2-894655A2A40B}" srcOrd="4" destOrd="0" presId="urn:microsoft.com/office/officeart/2005/8/layout/lProcess1"/>
    <dgm:cxn modelId="{F7A75C86-4DAB-4B1E-8452-1D5C56803AB7}" type="presParOf" srcId="{5D7A67A5-A09F-4BC8-9199-49ED9ACA6E27}" destId="{88BB6B50-C382-4A91-892B-B4E13C5784D7}" srcOrd="5" destOrd="0" presId="urn:microsoft.com/office/officeart/2005/8/layout/lProcess1"/>
    <dgm:cxn modelId="{92A28315-03EF-4115-8E03-AB8A830919EE}" type="presParOf" srcId="{5D7A67A5-A09F-4BC8-9199-49ED9ACA6E27}" destId="{17AD13F2-D443-4F7B-B575-01FCAAB7954C}" srcOrd="6" destOrd="0" presId="urn:microsoft.com/office/officeart/2005/8/layout/lProcess1"/>
    <dgm:cxn modelId="{FC3C258B-0005-49C9-B3F1-D2EAA882D458}" type="presParOf" srcId="{5D7A67A5-A09F-4BC8-9199-49ED9ACA6E27}" destId="{3AFBEDB1-5686-46A8-AAB0-33E1DF1635F1}" srcOrd="7" destOrd="0" presId="urn:microsoft.com/office/officeart/2005/8/layout/lProcess1"/>
    <dgm:cxn modelId="{6974F5A1-9E12-48BA-988C-26BD2754A032}" type="presParOf" srcId="{5D7A67A5-A09F-4BC8-9199-49ED9ACA6E27}" destId="{A2D2543A-17C4-4FD2-8722-9BDA799F5C0B}" srcOrd="8" destOrd="0" presId="urn:microsoft.com/office/officeart/2005/8/layout/lProcess1"/>
    <dgm:cxn modelId="{98B6F259-FD5C-4A7E-827C-3D70C8576A74}" type="presParOf" srcId="{5D7A67A5-A09F-4BC8-9199-49ED9ACA6E27}" destId="{A75EEE5B-A71F-4A4D-A2DD-7FA09532617A}" srcOrd="9" destOrd="0" presId="urn:microsoft.com/office/officeart/2005/8/layout/lProcess1"/>
    <dgm:cxn modelId="{7DC20C59-9EF4-4119-AECA-18872405C031}" type="presParOf" srcId="{5D7A67A5-A09F-4BC8-9199-49ED9ACA6E27}" destId="{BE9AD8CE-B78C-4DD7-A788-1CA1954D6B81}" srcOrd="10"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90F605D-42B0-48F2-AB73-6D48B970748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B8FAC95-3F1C-45C3-B9A5-5E573DC154A5}">
      <dgm:prSet phldrT="[Text]" custT="1"/>
      <dgm:spPr/>
      <dgm:t>
        <a:bodyPr/>
        <a:lstStyle/>
        <a:p>
          <a:r>
            <a:rPr lang="en-US" sz="2800" smtClean="0">
              <a:latin typeface="Arial Narrow" pitchFamily="34" charset="0"/>
            </a:rPr>
            <a:t>Adanya unsur dosen</a:t>
          </a:r>
          <a:endParaRPr lang="en-US" sz="2800">
            <a:latin typeface="Arial Narrow" pitchFamily="34" charset="0"/>
          </a:endParaRPr>
        </a:p>
      </dgm:t>
    </dgm:pt>
    <dgm:pt modelId="{46423A44-1BD4-4EBD-81B4-9F7660C933CA}" type="parTrans" cxnId="{4A0363C7-D426-44D8-90DB-BB3AB404A5AF}">
      <dgm:prSet/>
      <dgm:spPr/>
      <dgm:t>
        <a:bodyPr/>
        <a:lstStyle/>
        <a:p>
          <a:endParaRPr lang="en-US" sz="2000">
            <a:latin typeface="Arial Narrow" pitchFamily="34" charset="0"/>
          </a:endParaRPr>
        </a:p>
      </dgm:t>
    </dgm:pt>
    <dgm:pt modelId="{7B9D5215-A9D9-4FD8-A380-91C0DF704265}" type="sibTrans" cxnId="{4A0363C7-D426-44D8-90DB-BB3AB404A5AF}">
      <dgm:prSet/>
      <dgm:spPr/>
      <dgm:t>
        <a:bodyPr/>
        <a:lstStyle/>
        <a:p>
          <a:endParaRPr lang="en-US" sz="2000">
            <a:latin typeface="Arial Narrow" pitchFamily="34" charset="0"/>
          </a:endParaRPr>
        </a:p>
      </dgm:t>
    </dgm:pt>
    <dgm:pt modelId="{C0F3393B-A778-4E4D-B780-E873E7DE22AE}">
      <dgm:prSet phldrT="[Text]" custT="1"/>
      <dgm:spPr/>
      <dgm:t>
        <a:bodyPr/>
        <a:lstStyle/>
        <a:p>
          <a:r>
            <a:rPr lang="en-US" sz="2800" smtClean="0">
              <a:latin typeface="Arial Narrow" pitchFamily="34" charset="0"/>
            </a:rPr>
            <a:t>Adanya unsur mahasiswa</a:t>
          </a:r>
          <a:endParaRPr lang="en-US" sz="2800">
            <a:latin typeface="Arial Narrow" pitchFamily="34" charset="0"/>
          </a:endParaRPr>
        </a:p>
      </dgm:t>
    </dgm:pt>
    <dgm:pt modelId="{959A2021-9898-4A2E-94B4-CBC1D41AF2F9}" type="parTrans" cxnId="{66E7EBC9-279C-4058-970F-BA2D5DA410A1}">
      <dgm:prSet/>
      <dgm:spPr/>
      <dgm:t>
        <a:bodyPr/>
        <a:lstStyle/>
        <a:p>
          <a:endParaRPr lang="en-US" sz="2000">
            <a:latin typeface="Arial Narrow" pitchFamily="34" charset="0"/>
          </a:endParaRPr>
        </a:p>
      </dgm:t>
    </dgm:pt>
    <dgm:pt modelId="{F5E0E94E-C909-4DBA-B039-CB40B0659371}" type="sibTrans" cxnId="{66E7EBC9-279C-4058-970F-BA2D5DA410A1}">
      <dgm:prSet/>
      <dgm:spPr/>
      <dgm:t>
        <a:bodyPr/>
        <a:lstStyle/>
        <a:p>
          <a:endParaRPr lang="en-US" sz="2000">
            <a:latin typeface="Arial Narrow" pitchFamily="34" charset="0"/>
          </a:endParaRPr>
        </a:p>
      </dgm:t>
    </dgm:pt>
    <dgm:pt modelId="{B0C41A73-B826-4731-A524-FB523B12C3A3}">
      <dgm:prSet custT="1"/>
      <dgm:spPr/>
      <dgm:t>
        <a:bodyPr/>
        <a:lstStyle/>
        <a:p>
          <a:r>
            <a:rPr lang="en-US" sz="2800" smtClean="0">
              <a:latin typeface="Arial Narrow" pitchFamily="34" charset="0"/>
            </a:rPr>
            <a:t>Adanya aktivitas dosen dan mahasiswa</a:t>
          </a:r>
          <a:endParaRPr lang="en-US" sz="2800">
            <a:latin typeface="Arial Narrow" pitchFamily="34" charset="0"/>
          </a:endParaRPr>
        </a:p>
      </dgm:t>
    </dgm:pt>
    <dgm:pt modelId="{C3E5E8FB-22E1-49D0-B1E0-FF3508FE93F8}" type="parTrans" cxnId="{11578695-3BE7-44CB-A118-11AED9F19B83}">
      <dgm:prSet/>
      <dgm:spPr/>
      <dgm:t>
        <a:bodyPr/>
        <a:lstStyle/>
        <a:p>
          <a:endParaRPr lang="en-US" sz="2000">
            <a:latin typeface="Arial Narrow" pitchFamily="34" charset="0"/>
          </a:endParaRPr>
        </a:p>
      </dgm:t>
    </dgm:pt>
    <dgm:pt modelId="{42C11954-18E8-41A0-B84C-43174416A794}" type="sibTrans" cxnId="{11578695-3BE7-44CB-A118-11AED9F19B83}">
      <dgm:prSet/>
      <dgm:spPr/>
      <dgm:t>
        <a:bodyPr/>
        <a:lstStyle/>
        <a:p>
          <a:endParaRPr lang="en-US" sz="2000">
            <a:latin typeface="Arial Narrow" pitchFamily="34" charset="0"/>
          </a:endParaRPr>
        </a:p>
      </dgm:t>
    </dgm:pt>
    <dgm:pt modelId="{98D60D4A-043B-4271-9E6C-62E1D7396C9A}">
      <dgm:prSet custT="1"/>
      <dgm:spPr/>
      <dgm:t>
        <a:bodyPr/>
        <a:lstStyle/>
        <a:p>
          <a:r>
            <a:rPr lang="en-US" sz="2800" smtClean="0">
              <a:latin typeface="Arial Narrow" pitchFamily="34" charset="0"/>
            </a:rPr>
            <a:t>Adanya interaksi antar dosen – mahasiswa</a:t>
          </a:r>
          <a:endParaRPr lang="en-US" sz="2800">
            <a:latin typeface="Arial Narrow" pitchFamily="34" charset="0"/>
          </a:endParaRPr>
        </a:p>
      </dgm:t>
    </dgm:pt>
    <dgm:pt modelId="{5698246C-4901-4344-A72C-90BD23D16831}" type="parTrans" cxnId="{FFA51A6E-6F15-412F-AA02-F39A79B17C66}">
      <dgm:prSet/>
      <dgm:spPr/>
      <dgm:t>
        <a:bodyPr/>
        <a:lstStyle/>
        <a:p>
          <a:endParaRPr lang="en-US" sz="2000">
            <a:latin typeface="Arial Narrow" pitchFamily="34" charset="0"/>
          </a:endParaRPr>
        </a:p>
      </dgm:t>
    </dgm:pt>
    <dgm:pt modelId="{FF97EE4F-68E5-42DC-A0C5-1138376D1A52}" type="sibTrans" cxnId="{FFA51A6E-6F15-412F-AA02-F39A79B17C66}">
      <dgm:prSet/>
      <dgm:spPr/>
      <dgm:t>
        <a:bodyPr/>
        <a:lstStyle/>
        <a:p>
          <a:endParaRPr lang="en-US" sz="2000">
            <a:latin typeface="Arial Narrow" pitchFamily="34" charset="0"/>
          </a:endParaRPr>
        </a:p>
      </dgm:t>
    </dgm:pt>
    <dgm:pt modelId="{A59B95F3-E379-47EC-A090-F907DBA7389F}">
      <dgm:prSet custT="1"/>
      <dgm:spPr/>
      <dgm:t>
        <a:bodyPr/>
        <a:lstStyle/>
        <a:p>
          <a:r>
            <a:rPr lang="en-US" sz="2800" smtClean="0">
              <a:latin typeface="Arial Narrow" pitchFamily="34" charset="0"/>
            </a:rPr>
            <a:t>Bertujuan ke arah perubahan tingkah laku mahasiswa</a:t>
          </a:r>
          <a:endParaRPr lang="en-US" sz="2800">
            <a:latin typeface="Arial Narrow" pitchFamily="34" charset="0"/>
          </a:endParaRPr>
        </a:p>
      </dgm:t>
    </dgm:pt>
    <dgm:pt modelId="{D365999A-046C-49F0-BB33-6056EC734DEB}" type="parTrans" cxnId="{332D8C45-0529-49AD-822A-F02DE3A01145}">
      <dgm:prSet/>
      <dgm:spPr/>
      <dgm:t>
        <a:bodyPr/>
        <a:lstStyle/>
        <a:p>
          <a:endParaRPr lang="en-US" sz="2000">
            <a:latin typeface="Arial Narrow" pitchFamily="34" charset="0"/>
          </a:endParaRPr>
        </a:p>
      </dgm:t>
    </dgm:pt>
    <dgm:pt modelId="{E1EA76AE-2C68-4CE5-AAF9-2329724203EC}" type="sibTrans" cxnId="{332D8C45-0529-49AD-822A-F02DE3A01145}">
      <dgm:prSet/>
      <dgm:spPr/>
      <dgm:t>
        <a:bodyPr/>
        <a:lstStyle/>
        <a:p>
          <a:endParaRPr lang="en-US" sz="2000">
            <a:latin typeface="Arial Narrow" pitchFamily="34" charset="0"/>
          </a:endParaRPr>
        </a:p>
      </dgm:t>
    </dgm:pt>
    <dgm:pt modelId="{EA1377CB-1E00-4145-B366-DBF9364B40A9}">
      <dgm:prSet custT="1"/>
      <dgm:spPr/>
      <dgm:t>
        <a:bodyPr/>
        <a:lstStyle/>
        <a:p>
          <a:r>
            <a:rPr lang="en-US" sz="2800" smtClean="0">
              <a:latin typeface="Arial Narrow" pitchFamily="34" charset="0"/>
            </a:rPr>
            <a:t>Proses dan hasilnya terencana/terprogram</a:t>
          </a:r>
          <a:endParaRPr lang="en-US" sz="2800">
            <a:latin typeface="Arial Narrow" pitchFamily="34" charset="0"/>
          </a:endParaRPr>
        </a:p>
      </dgm:t>
    </dgm:pt>
    <dgm:pt modelId="{3D22BE8E-7C38-4E8C-9C20-264E4858C509}" type="parTrans" cxnId="{C654FB96-CF9E-4DD8-87BD-9EBC1DA57B7A}">
      <dgm:prSet/>
      <dgm:spPr/>
      <dgm:t>
        <a:bodyPr/>
        <a:lstStyle/>
        <a:p>
          <a:endParaRPr lang="en-US" sz="2000">
            <a:latin typeface="Arial Narrow" pitchFamily="34" charset="0"/>
          </a:endParaRPr>
        </a:p>
      </dgm:t>
    </dgm:pt>
    <dgm:pt modelId="{746FFA64-BA05-44EC-BB71-AE3ABAE2795A}" type="sibTrans" cxnId="{C654FB96-CF9E-4DD8-87BD-9EBC1DA57B7A}">
      <dgm:prSet/>
      <dgm:spPr/>
      <dgm:t>
        <a:bodyPr/>
        <a:lstStyle/>
        <a:p>
          <a:endParaRPr lang="en-US" sz="2000">
            <a:latin typeface="Arial Narrow" pitchFamily="34" charset="0"/>
          </a:endParaRPr>
        </a:p>
      </dgm:t>
    </dgm:pt>
    <dgm:pt modelId="{5D3CFB09-D09E-4453-9D16-6C4BC8FC3947}" type="pres">
      <dgm:prSet presAssocID="{990F605D-42B0-48F2-AB73-6D48B970748E}" presName="linear" presStyleCnt="0">
        <dgm:presLayoutVars>
          <dgm:animLvl val="lvl"/>
          <dgm:resizeHandles val="exact"/>
        </dgm:presLayoutVars>
      </dgm:prSet>
      <dgm:spPr/>
      <dgm:t>
        <a:bodyPr/>
        <a:lstStyle/>
        <a:p>
          <a:endParaRPr lang="en-US"/>
        </a:p>
      </dgm:t>
    </dgm:pt>
    <dgm:pt modelId="{5A743B59-D735-4AF0-AD1F-931BC2F56582}" type="pres">
      <dgm:prSet presAssocID="{8B8FAC95-3F1C-45C3-B9A5-5E573DC154A5}" presName="parentText" presStyleLbl="node1" presStyleIdx="0" presStyleCnt="6">
        <dgm:presLayoutVars>
          <dgm:chMax val="0"/>
          <dgm:bulletEnabled val="1"/>
        </dgm:presLayoutVars>
      </dgm:prSet>
      <dgm:spPr/>
      <dgm:t>
        <a:bodyPr/>
        <a:lstStyle/>
        <a:p>
          <a:endParaRPr lang="en-US"/>
        </a:p>
      </dgm:t>
    </dgm:pt>
    <dgm:pt modelId="{3F74E628-6967-4C65-8436-57CA39A65A22}" type="pres">
      <dgm:prSet presAssocID="{7B9D5215-A9D9-4FD8-A380-91C0DF704265}" presName="spacer" presStyleCnt="0"/>
      <dgm:spPr/>
      <dgm:t>
        <a:bodyPr/>
        <a:lstStyle/>
        <a:p>
          <a:endParaRPr lang="en-US"/>
        </a:p>
      </dgm:t>
    </dgm:pt>
    <dgm:pt modelId="{6DFBFAE8-3A25-480F-AA27-7A0A86DEDDB2}" type="pres">
      <dgm:prSet presAssocID="{C0F3393B-A778-4E4D-B780-E873E7DE22AE}" presName="parentText" presStyleLbl="node1" presStyleIdx="1" presStyleCnt="6">
        <dgm:presLayoutVars>
          <dgm:chMax val="0"/>
          <dgm:bulletEnabled val="1"/>
        </dgm:presLayoutVars>
      </dgm:prSet>
      <dgm:spPr/>
      <dgm:t>
        <a:bodyPr/>
        <a:lstStyle/>
        <a:p>
          <a:endParaRPr lang="en-US"/>
        </a:p>
      </dgm:t>
    </dgm:pt>
    <dgm:pt modelId="{0FCF6AAD-A70D-4144-B553-E65D5D07766F}" type="pres">
      <dgm:prSet presAssocID="{F5E0E94E-C909-4DBA-B039-CB40B0659371}" presName="spacer" presStyleCnt="0"/>
      <dgm:spPr/>
      <dgm:t>
        <a:bodyPr/>
        <a:lstStyle/>
        <a:p>
          <a:endParaRPr lang="en-US"/>
        </a:p>
      </dgm:t>
    </dgm:pt>
    <dgm:pt modelId="{26E71E8C-0761-4196-9FAF-6AD25D605E27}" type="pres">
      <dgm:prSet presAssocID="{B0C41A73-B826-4731-A524-FB523B12C3A3}" presName="parentText" presStyleLbl="node1" presStyleIdx="2" presStyleCnt="6">
        <dgm:presLayoutVars>
          <dgm:chMax val="0"/>
          <dgm:bulletEnabled val="1"/>
        </dgm:presLayoutVars>
      </dgm:prSet>
      <dgm:spPr/>
      <dgm:t>
        <a:bodyPr/>
        <a:lstStyle/>
        <a:p>
          <a:endParaRPr lang="en-US"/>
        </a:p>
      </dgm:t>
    </dgm:pt>
    <dgm:pt modelId="{208DD055-28F7-4641-8A40-6715CB422441}" type="pres">
      <dgm:prSet presAssocID="{42C11954-18E8-41A0-B84C-43174416A794}" presName="spacer" presStyleCnt="0"/>
      <dgm:spPr/>
      <dgm:t>
        <a:bodyPr/>
        <a:lstStyle/>
        <a:p>
          <a:endParaRPr lang="en-US"/>
        </a:p>
      </dgm:t>
    </dgm:pt>
    <dgm:pt modelId="{EAACB6AB-378B-47D1-A91B-CC5E25538384}" type="pres">
      <dgm:prSet presAssocID="{98D60D4A-043B-4271-9E6C-62E1D7396C9A}" presName="parentText" presStyleLbl="node1" presStyleIdx="3" presStyleCnt="6">
        <dgm:presLayoutVars>
          <dgm:chMax val="0"/>
          <dgm:bulletEnabled val="1"/>
        </dgm:presLayoutVars>
      </dgm:prSet>
      <dgm:spPr/>
      <dgm:t>
        <a:bodyPr/>
        <a:lstStyle/>
        <a:p>
          <a:endParaRPr lang="en-US"/>
        </a:p>
      </dgm:t>
    </dgm:pt>
    <dgm:pt modelId="{C9367E8F-8C6D-4C75-A1B8-DB30BCA4B708}" type="pres">
      <dgm:prSet presAssocID="{FF97EE4F-68E5-42DC-A0C5-1138376D1A52}" presName="spacer" presStyleCnt="0"/>
      <dgm:spPr/>
      <dgm:t>
        <a:bodyPr/>
        <a:lstStyle/>
        <a:p>
          <a:endParaRPr lang="en-US"/>
        </a:p>
      </dgm:t>
    </dgm:pt>
    <dgm:pt modelId="{DCE83D78-D82C-4498-873E-17F909E56FE8}" type="pres">
      <dgm:prSet presAssocID="{A59B95F3-E379-47EC-A090-F907DBA7389F}" presName="parentText" presStyleLbl="node1" presStyleIdx="4" presStyleCnt="6">
        <dgm:presLayoutVars>
          <dgm:chMax val="0"/>
          <dgm:bulletEnabled val="1"/>
        </dgm:presLayoutVars>
      </dgm:prSet>
      <dgm:spPr/>
      <dgm:t>
        <a:bodyPr/>
        <a:lstStyle/>
        <a:p>
          <a:endParaRPr lang="en-US"/>
        </a:p>
      </dgm:t>
    </dgm:pt>
    <dgm:pt modelId="{80DDD2DC-4DB3-46DF-86B1-345A875DAA62}" type="pres">
      <dgm:prSet presAssocID="{E1EA76AE-2C68-4CE5-AAF9-2329724203EC}" presName="spacer" presStyleCnt="0"/>
      <dgm:spPr/>
      <dgm:t>
        <a:bodyPr/>
        <a:lstStyle/>
        <a:p>
          <a:endParaRPr lang="en-US"/>
        </a:p>
      </dgm:t>
    </dgm:pt>
    <dgm:pt modelId="{CDFFD5F3-BE5D-49B0-ABB8-C92D10866475}" type="pres">
      <dgm:prSet presAssocID="{EA1377CB-1E00-4145-B366-DBF9364B40A9}" presName="parentText" presStyleLbl="node1" presStyleIdx="5" presStyleCnt="6">
        <dgm:presLayoutVars>
          <dgm:chMax val="0"/>
          <dgm:bulletEnabled val="1"/>
        </dgm:presLayoutVars>
      </dgm:prSet>
      <dgm:spPr/>
      <dgm:t>
        <a:bodyPr/>
        <a:lstStyle/>
        <a:p>
          <a:endParaRPr lang="en-US"/>
        </a:p>
      </dgm:t>
    </dgm:pt>
  </dgm:ptLst>
  <dgm:cxnLst>
    <dgm:cxn modelId="{90D44F55-F1A4-475E-8C9B-93E523641CAC}" type="presOf" srcId="{C0F3393B-A778-4E4D-B780-E873E7DE22AE}" destId="{6DFBFAE8-3A25-480F-AA27-7A0A86DEDDB2}" srcOrd="0" destOrd="0" presId="urn:microsoft.com/office/officeart/2005/8/layout/vList2"/>
    <dgm:cxn modelId="{FFA51A6E-6F15-412F-AA02-F39A79B17C66}" srcId="{990F605D-42B0-48F2-AB73-6D48B970748E}" destId="{98D60D4A-043B-4271-9E6C-62E1D7396C9A}" srcOrd="3" destOrd="0" parTransId="{5698246C-4901-4344-A72C-90BD23D16831}" sibTransId="{FF97EE4F-68E5-42DC-A0C5-1138376D1A52}"/>
    <dgm:cxn modelId="{01E0C98E-37C1-443D-98D9-59E0144BE637}" type="presOf" srcId="{8B8FAC95-3F1C-45C3-B9A5-5E573DC154A5}" destId="{5A743B59-D735-4AF0-AD1F-931BC2F56582}" srcOrd="0" destOrd="0" presId="urn:microsoft.com/office/officeart/2005/8/layout/vList2"/>
    <dgm:cxn modelId="{8FEE1D3D-2853-4340-B680-B57A7F701E0D}" type="presOf" srcId="{98D60D4A-043B-4271-9E6C-62E1D7396C9A}" destId="{EAACB6AB-378B-47D1-A91B-CC5E25538384}" srcOrd="0" destOrd="0" presId="urn:microsoft.com/office/officeart/2005/8/layout/vList2"/>
    <dgm:cxn modelId="{A5152697-6E25-4E95-AA7F-3118CE565FAA}" type="presOf" srcId="{A59B95F3-E379-47EC-A090-F907DBA7389F}" destId="{DCE83D78-D82C-4498-873E-17F909E56FE8}" srcOrd="0" destOrd="0" presId="urn:microsoft.com/office/officeart/2005/8/layout/vList2"/>
    <dgm:cxn modelId="{66E7EBC9-279C-4058-970F-BA2D5DA410A1}" srcId="{990F605D-42B0-48F2-AB73-6D48B970748E}" destId="{C0F3393B-A778-4E4D-B780-E873E7DE22AE}" srcOrd="1" destOrd="0" parTransId="{959A2021-9898-4A2E-94B4-CBC1D41AF2F9}" sibTransId="{F5E0E94E-C909-4DBA-B039-CB40B0659371}"/>
    <dgm:cxn modelId="{3AAFBF19-DE6D-418B-AA02-4DC70C1A6908}" type="presOf" srcId="{B0C41A73-B826-4731-A524-FB523B12C3A3}" destId="{26E71E8C-0761-4196-9FAF-6AD25D605E27}" srcOrd="0" destOrd="0" presId="urn:microsoft.com/office/officeart/2005/8/layout/vList2"/>
    <dgm:cxn modelId="{BEF96D14-0F6F-499F-8152-4242605B5194}" type="presOf" srcId="{990F605D-42B0-48F2-AB73-6D48B970748E}" destId="{5D3CFB09-D09E-4453-9D16-6C4BC8FC3947}" srcOrd="0" destOrd="0" presId="urn:microsoft.com/office/officeart/2005/8/layout/vList2"/>
    <dgm:cxn modelId="{C654FB96-CF9E-4DD8-87BD-9EBC1DA57B7A}" srcId="{990F605D-42B0-48F2-AB73-6D48B970748E}" destId="{EA1377CB-1E00-4145-B366-DBF9364B40A9}" srcOrd="5" destOrd="0" parTransId="{3D22BE8E-7C38-4E8C-9C20-264E4858C509}" sibTransId="{746FFA64-BA05-44EC-BB71-AE3ABAE2795A}"/>
    <dgm:cxn modelId="{4A0363C7-D426-44D8-90DB-BB3AB404A5AF}" srcId="{990F605D-42B0-48F2-AB73-6D48B970748E}" destId="{8B8FAC95-3F1C-45C3-B9A5-5E573DC154A5}" srcOrd="0" destOrd="0" parTransId="{46423A44-1BD4-4EBD-81B4-9F7660C933CA}" sibTransId="{7B9D5215-A9D9-4FD8-A380-91C0DF704265}"/>
    <dgm:cxn modelId="{332D8C45-0529-49AD-822A-F02DE3A01145}" srcId="{990F605D-42B0-48F2-AB73-6D48B970748E}" destId="{A59B95F3-E379-47EC-A090-F907DBA7389F}" srcOrd="4" destOrd="0" parTransId="{D365999A-046C-49F0-BB33-6056EC734DEB}" sibTransId="{E1EA76AE-2C68-4CE5-AAF9-2329724203EC}"/>
    <dgm:cxn modelId="{90504539-4772-4CCA-AC9E-4B3280CCEF17}" type="presOf" srcId="{EA1377CB-1E00-4145-B366-DBF9364B40A9}" destId="{CDFFD5F3-BE5D-49B0-ABB8-C92D10866475}" srcOrd="0" destOrd="0" presId="urn:microsoft.com/office/officeart/2005/8/layout/vList2"/>
    <dgm:cxn modelId="{11578695-3BE7-44CB-A118-11AED9F19B83}" srcId="{990F605D-42B0-48F2-AB73-6D48B970748E}" destId="{B0C41A73-B826-4731-A524-FB523B12C3A3}" srcOrd="2" destOrd="0" parTransId="{C3E5E8FB-22E1-49D0-B1E0-FF3508FE93F8}" sibTransId="{42C11954-18E8-41A0-B84C-43174416A794}"/>
    <dgm:cxn modelId="{8BA96210-C21F-4915-B3B9-935EE8B106ED}" type="presParOf" srcId="{5D3CFB09-D09E-4453-9D16-6C4BC8FC3947}" destId="{5A743B59-D735-4AF0-AD1F-931BC2F56582}" srcOrd="0" destOrd="0" presId="urn:microsoft.com/office/officeart/2005/8/layout/vList2"/>
    <dgm:cxn modelId="{8350EF81-34DD-4596-9B36-BDD1A03FB9E3}" type="presParOf" srcId="{5D3CFB09-D09E-4453-9D16-6C4BC8FC3947}" destId="{3F74E628-6967-4C65-8436-57CA39A65A22}" srcOrd="1" destOrd="0" presId="urn:microsoft.com/office/officeart/2005/8/layout/vList2"/>
    <dgm:cxn modelId="{3D5A28AF-EE10-4F14-A2EE-487A8DCDFF0F}" type="presParOf" srcId="{5D3CFB09-D09E-4453-9D16-6C4BC8FC3947}" destId="{6DFBFAE8-3A25-480F-AA27-7A0A86DEDDB2}" srcOrd="2" destOrd="0" presId="urn:microsoft.com/office/officeart/2005/8/layout/vList2"/>
    <dgm:cxn modelId="{A7D2EEEA-A1B8-4537-B632-2BC2C0C9CBFC}" type="presParOf" srcId="{5D3CFB09-D09E-4453-9D16-6C4BC8FC3947}" destId="{0FCF6AAD-A70D-4144-B553-E65D5D07766F}" srcOrd="3" destOrd="0" presId="urn:microsoft.com/office/officeart/2005/8/layout/vList2"/>
    <dgm:cxn modelId="{2F7872C2-71E9-469C-9DB5-57E0F1050ABA}" type="presParOf" srcId="{5D3CFB09-D09E-4453-9D16-6C4BC8FC3947}" destId="{26E71E8C-0761-4196-9FAF-6AD25D605E27}" srcOrd="4" destOrd="0" presId="urn:microsoft.com/office/officeart/2005/8/layout/vList2"/>
    <dgm:cxn modelId="{119F7364-1AEB-481C-8E4F-149E6FFDE67F}" type="presParOf" srcId="{5D3CFB09-D09E-4453-9D16-6C4BC8FC3947}" destId="{208DD055-28F7-4641-8A40-6715CB422441}" srcOrd="5" destOrd="0" presId="urn:microsoft.com/office/officeart/2005/8/layout/vList2"/>
    <dgm:cxn modelId="{6461C78C-A8F2-4B70-8974-E1D01D3549B6}" type="presParOf" srcId="{5D3CFB09-D09E-4453-9D16-6C4BC8FC3947}" destId="{EAACB6AB-378B-47D1-A91B-CC5E25538384}" srcOrd="6" destOrd="0" presId="urn:microsoft.com/office/officeart/2005/8/layout/vList2"/>
    <dgm:cxn modelId="{33906DCF-6CA2-4913-A3F6-DE7E75B2ECE1}" type="presParOf" srcId="{5D3CFB09-D09E-4453-9D16-6C4BC8FC3947}" destId="{C9367E8F-8C6D-4C75-A1B8-DB30BCA4B708}" srcOrd="7" destOrd="0" presId="urn:microsoft.com/office/officeart/2005/8/layout/vList2"/>
    <dgm:cxn modelId="{CF13D187-73E0-4220-A641-567330FE4C7C}" type="presParOf" srcId="{5D3CFB09-D09E-4453-9D16-6C4BC8FC3947}" destId="{DCE83D78-D82C-4498-873E-17F909E56FE8}" srcOrd="8" destOrd="0" presId="urn:microsoft.com/office/officeart/2005/8/layout/vList2"/>
    <dgm:cxn modelId="{8B147855-25EA-4749-ADAE-17D048538D5F}" type="presParOf" srcId="{5D3CFB09-D09E-4453-9D16-6C4BC8FC3947}" destId="{80DDD2DC-4DB3-46DF-86B1-345A875DAA62}" srcOrd="9" destOrd="0" presId="urn:microsoft.com/office/officeart/2005/8/layout/vList2"/>
    <dgm:cxn modelId="{DA01E014-B3BA-4BAA-9CE8-663F7DBDE6A1}" type="presParOf" srcId="{5D3CFB09-D09E-4453-9D16-6C4BC8FC3947}" destId="{CDFFD5F3-BE5D-49B0-ABB8-C92D10866475}"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C5A61BE-9C9C-4885-8413-6409C593D248}"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B3F3E090-963F-4E3C-8FC0-C5AA3EBC9C84}">
      <dgm:prSet phldrT="[Text]" custT="1"/>
      <dgm:spPr/>
      <dgm:t>
        <a:bodyPr/>
        <a:lstStyle/>
        <a:p>
          <a:r>
            <a:rPr lang="en-US" sz="2400" b="1" smtClean="0">
              <a:latin typeface="Arial Narrow" pitchFamily="34" charset="0"/>
            </a:rPr>
            <a:t>HIRARKHIKAL</a:t>
          </a:r>
          <a:endParaRPr lang="en-US" sz="2400" b="1">
            <a:latin typeface="Arial Narrow" pitchFamily="34" charset="0"/>
          </a:endParaRPr>
        </a:p>
      </dgm:t>
    </dgm:pt>
    <dgm:pt modelId="{B5E408FE-472A-4E3A-BFDA-4B138D717BCB}" type="parTrans" cxnId="{DF9F45EF-A6D9-4B6F-8642-06190FA95EB9}">
      <dgm:prSet/>
      <dgm:spPr/>
      <dgm:t>
        <a:bodyPr/>
        <a:lstStyle/>
        <a:p>
          <a:endParaRPr lang="en-US" sz="3200">
            <a:latin typeface="Arial Narrow" pitchFamily="34" charset="0"/>
          </a:endParaRPr>
        </a:p>
      </dgm:t>
    </dgm:pt>
    <dgm:pt modelId="{FC4288CB-0D51-40CC-9B66-6C5BDEFABF71}" type="sibTrans" cxnId="{DF9F45EF-A6D9-4B6F-8642-06190FA95EB9}">
      <dgm:prSet/>
      <dgm:spPr/>
      <dgm:t>
        <a:bodyPr/>
        <a:lstStyle/>
        <a:p>
          <a:endParaRPr lang="en-US" sz="3200">
            <a:latin typeface="Arial Narrow" pitchFamily="34" charset="0"/>
          </a:endParaRPr>
        </a:p>
      </dgm:t>
    </dgm:pt>
    <dgm:pt modelId="{AA4A052C-1BEC-4FC5-9C1C-A2C014290E0A}">
      <dgm:prSet phldrT="[Text]" custT="1"/>
      <dgm:spPr/>
      <dgm:t>
        <a:bodyPr/>
        <a:lstStyle/>
        <a:p>
          <a:r>
            <a:rPr lang="en-US" sz="2400" b="1" smtClean="0">
              <a:latin typeface="Arial Narrow" pitchFamily="34" charset="0"/>
            </a:rPr>
            <a:t>PROSEDURAL</a:t>
          </a:r>
          <a:endParaRPr lang="en-US" sz="2400" b="1">
            <a:latin typeface="Arial Narrow" pitchFamily="34" charset="0"/>
          </a:endParaRPr>
        </a:p>
      </dgm:t>
    </dgm:pt>
    <dgm:pt modelId="{47B23BB4-B0E6-421D-BA86-8260E437F14E}" type="parTrans" cxnId="{C186D623-51B1-4CF0-A56F-752119A5127B}">
      <dgm:prSet/>
      <dgm:spPr/>
      <dgm:t>
        <a:bodyPr/>
        <a:lstStyle/>
        <a:p>
          <a:endParaRPr lang="en-US" sz="3200">
            <a:latin typeface="Arial Narrow" pitchFamily="34" charset="0"/>
          </a:endParaRPr>
        </a:p>
      </dgm:t>
    </dgm:pt>
    <dgm:pt modelId="{BBB628D1-7530-4CBD-8900-88A4515B4E3B}" type="sibTrans" cxnId="{C186D623-51B1-4CF0-A56F-752119A5127B}">
      <dgm:prSet/>
      <dgm:spPr/>
      <dgm:t>
        <a:bodyPr/>
        <a:lstStyle/>
        <a:p>
          <a:endParaRPr lang="en-US" sz="3200">
            <a:latin typeface="Arial Narrow" pitchFamily="34" charset="0"/>
          </a:endParaRPr>
        </a:p>
      </dgm:t>
    </dgm:pt>
    <dgm:pt modelId="{D1A3D514-D035-48F2-8CAD-BA86CD9B9299}">
      <dgm:prSet phldrT="[Text]" custT="1"/>
      <dgm:spPr/>
      <dgm:t>
        <a:bodyPr/>
        <a:lstStyle/>
        <a:p>
          <a:r>
            <a:rPr lang="en-US" sz="2400" b="1" smtClean="0">
              <a:latin typeface="Arial Narrow" pitchFamily="34" charset="0"/>
            </a:rPr>
            <a:t>PENGELOMPOKAN</a:t>
          </a:r>
          <a:endParaRPr lang="en-US" sz="2400" b="1">
            <a:latin typeface="Arial Narrow" pitchFamily="34" charset="0"/>
          </a:endParaRPr>
        </a:p>
      </dgm:t>
    </dgm:pt>
    <dgm:pt modelId="{337DCA8C-C638-447D-80A0-59DB8B9865CB}" type="parTrans" cxnId="{1294CBDC-F702-4EBB-B8FA-E1B4B4BE0224}">
      <dgm:prSet/>
      <dgm:spPr/>
      <dgm:t>
        <a:bodyPr/>
        <a:lstStyle/>
        <a:p>
          <a:endParaRPr lang="en-US" sz="3200">
            <a:latin typeface="Arial Narrow" pitchFamily="34" charset="0"/>
          </a:endParaRPr>
        </a:p>
      </dgm:t>
    </dgm:pt>
    <dgm:pt modelId="{EB1B31AF-B214-4062-B577-77CA025FDE91}" type="sibTrans" cxnId="{1294CBDC-F702-4EBB-B8FA-E1B4B4BE0224}">
      <dgm:prSet/>
      <dgm:spPr/>
      <dgm:t>
        <a:bodyPr/>
        <a:lstStyle/>
        <a:p>
          <a:endParaRPr lang="en-US" sz="3200">
            <a:latin typeface="Arial Narrow" pitchFamily="34" charset="0"/>
          </a:endParaRPr>
        </a:p>
      </dgm:t>
    </dgm:pt>
    <dgm:pt modelId="{180EC617-73A4-4475-81AD-75FB678B96D5}">
      <dgm:prSet phldrT="[Text]" custT="1"/>
      <dgm:spPr/>
      <dgm:t>
        <a:bodyPr/>
        <a:lstStyle/>
        <a:p>
          <a:r>
            <a:rPr lang="en-US" sz="2400" b="1" smtClean="0">
              <a:latin typeface="Arial Narrow" pitchFamily="34" charset="0"/>
            </a:rPr>
            <a:t>KOMBINASI</a:t>
          </a:r>
          <a:endParaRPr lang="en-US" sz="2400" b="1">
            <a:latin typeface="Arial Narrow" pitchFamily="34" charset="0"/>
          </a:endParaRPr>
        </a:p>
      </dgm:t>
    </dgm:pt>
    <dgm:pt modelId="{B1FBE623-D314-46D6-83CD-AA128D151D6C}" type="parTrans" cxnId="{A8119586-6807-4046-8B1C-9E276C9622B5}">
      <dgm:prSet/>
      <dgm:spPr/>
      <dgm:t>
        <a:bodyPr/>
        <a:lstStyle/>
        <a:p>
          <a:endParaRPr lang="en-US" sz="3200">
            <a:latin typeface="Arial Narrow" pitchFamily="34" charset="0"/>
          </a:endParaRPr>
        </a:p>
      </dgm:t>
    </dgm:pt>
    <dgm:pt modelId="{4E89ADC4-B418-4834-8C78-295FCE79E598}" type="sibTrans" cxnId="{A8119586-6807-4046-8B1C-9E276C9622B5}">
      <dgm:prSet/>
      <dgm:spPr/>
      <dgm:t>
        <a:bodyPr/>
        <a:lstStyle/>
        <a:p>
          <a:endParaRPr lang="en-US" sz="3200">
            <a:latin typeface="Arial Narrow" pitchFamily="34" charset="0"/>
          </a:endParaRPr>
        </a:p>
      </dgm:t>
    </dgm:pt>
    <dgm:pt modelId="{3094C3AB-7E24-47F3-AE4B-557FC929A10F}" type="pres">
      <dgm:prSet presAssocID="{BC5A61BE-9C9C-4885-8413-6409C593D248}" presName="linearFlow" presStyleCnt="0">
        <dgm:presLayoutVars>
          <dgm:dir/>
          <dgm:resizeHandles val="exact"/>
        </dgm:presLayoutVars>
      </dgm:prSet>
      <dgm:spPr/>
      <dgm:t>
        <a:bodyPr/>
        <a:lstStyle/>
        <a:p>
          <a:endParaRPr lang="en-US"/>
        </a:p>
      </dgm:t>
    </dgm:pt>
    <dgm:pt modelId="{37C29B5B-4412-4509-9162-681D0A189ACA}" type="pres">
      <dgm:prSet presAssocID="{B3F3E090-963F-4E3C-8FC0-C5AA3EBC9C84}" presName="composite" presStyleCnt="0"/>
      <dgm:spPr/>
    </dgm:pt>
    <dgm:pt modelId="{DEC606D1-0FAC-43E6-A216-BC43BEFA1D17}" type="pres">
      <dgm:prSet presAssocID="{B3F3E090-963F-4E3C-8FC0-C5AA3EBC9C84}" presName="imgShp" presStyleLbl="fgImgPlace1" presStyleIdx="0" presStyleCnt="4"/>
      <dgm:spPr>
        <a:blipFill rotWithShape="0">
          <a:blip xmlns:r="http://schemas.openxmlformats.org/officeDocument/2006/relationships" r:embed="rId1"/>
          <a:stretch>
            <a:fillRect/>
          </a:stretch>
        </a:blipFill>
      </dgm:spPr>
    </dgm:pt>
    <dgm:pt modelId="{08C7EB87-6EBF-49DA-9773-016A8E2265B1}" type="pres">
      <dgm:prSet presAssocID="{B3F3E090-963F-4E3C-8FC0-C5AA3EBC9C84}" presName="txShp" presStyleLbl="node1" presStyleIdx="0" presStyleCnt="4">
        <dgm:presLayoutVars>
          <dgm:bulletEnabled val="1"/>
        </dgm:presLayoutVars>
      </dgm:prSet>
      <dgm:spPr/>
      <dgm:t>
        <a:bodyPr/>
        <a:lstStyle/>
        <a:p>
          <a:endParaRPr lang="en-US"/>
        </a:p>
      </dgm:t>
    </dgm:pt>
    <dgm:pt modelId="{9CE09C7D-CB1D-4DD4-B356-42708CA3EE15}" type="pres">
      <dgm:prSet presAssocID="{FC4288CB-0D51-40CC-9B66-6C5BDEFABF71}" presName="spacing" presStyleCnt="0"/>
      <dgm:spPr/>
    </dgm:pt>
    <dgm:pt modelId="{1B5A1532-03BE-4D89-AF83-13E526F22F5B}" type="pres">
      <dgm:prSet presAssocID="{AA4A052C-1BEC-4FC5-9C1C-A2C014290E0A}" presName="composite" presStyleCnt="0"/>
      <dgm:spPr/>
    </dgm:pt>
    <dgm:pt modelId="{CC3A89BF-C4FE-4089-AEE3-E74C268C4172}" type="pres">
      <dgm:prSet presAssocID="{AA4A052C-1BEC-4FC5-9C1C-A2C014290E0A}" presName="imgShp" presStyleLbl="fgImgPlace1" presStyleIdx="1" presStyleCnt="4"/>
      <dgm:spPr>
        <a:blipFill rotWithShape="0">
          <a:blip xmlns:r="http://schemas.openxmlformats.org/officeDocument/2006/relationships" r:embed="rId1"/>
          <a:stretch>
            <a:fillRect/>
          </a:stretch>
        </a:blipFill>
      </dgm:spPr>
    </dgm:pt>
    <dgm:pt modelId="{493706A0-60BF-4162-B4BE-77DF9EA4A32F}" type="pres">
      <dgm:prSet presAssocID="{AA4A052C-1BEC-4FC5-9C1C-A2C014290E0A}" presName="txShp" presStyleLbl="node1" presStyleIdx="1" presStyleCnt="4">
        <dgm:presLayoutVars>
          <dgm:bulletEnabled val="1"/>
        </dgm:presLayoutVars>
      </dgm:prSet>
      <dgm:spPr/>
      <dgm:t>
        <a:bodyPr/>
        <a:lstStyle/>
        <a:p>
          <a:endParaRPr lang="en-US"/>
        </a:p>
      </dgm:t>
    </dgm:pt>
    <dgm:pt modelId="{C221D8F7-5ABA-4D32-99FB-59BF48133511}" type="pres">
      <dgm:prSet presAssocID="{BBB628D1-7530-4CBD-8900-88A4515B4E3B}" presName="spacing" presStyleCnt="0"/>
      <dgm:spPr/>
    </dgm:pt>
    <dgm:pt modelId="{29238A62-7CCA-4366-BDFE-4BF249D3BA3C}" type="pres">
      <dgm:prSet presAssocID="{D1A3D514-D035-48F2-8CAD-BA86CD9B9299}" presName="composite" presStyleCnt="0"/>
      <dgm:spPr/>
    </dgm:pt>
    <dgm:pt modelId="{5012376F-5D0D-445D-98AF-5114BA6BFF50}" type="pres">
      <dgm:prSet presAssocID="{D1A3D514-D035-48F2-8CAD-BA86CD9B9299}" presName="imgShp" presStyleLbl="fgImgPlace1" presStyleIdx="2" presStyleCnt="4"/>
      <dgm:spPr>
        <a:blipFill rotWithShape="0">
          <a:blip xmlns:r="http://schemas.openxmlformats.org/officeDocument/2006/relationships" r:embed="rId1"/>
          <a:stretch>
            <a:fillRect/>
          </a:stretch>
        </a:blipFill>
      </dgm:spPr>
    </dgm:pt>
    <dgm:pt modelId="{118B4FD4-3D8A-4C13-AD5F-9DCF1F540CD5}" type="pres">
      <dgm:prSet presAssocID="{D1A3D514-D035-48F2-8CAD-BA86CD9B9299}" presName="txShp" presStyleLbl="node1" presStyleIdx="2" presStyleCnt="4">
        <dgm:presLayoutVars>
          <dgm:bulletEnabled val="1"/>
        </dgm:presLayoutVars>
      </dgm:prSet>
      <dgm:spPr/>
      <dgm:t>
        <a:bodyPr/>
        <a:lstStyle/>
        <a:p>
          <a:endParaRPr lang="en-US"/>
        </a:p>
      </dgm:t>
    </dgm:pt>
    <dgm:pt modelId="{7CF0E33C-F80A-4A78-825D-95DED09974D6}" type="pres">
      <dgm:prSet presAssocID="{EB1B31AF-B214-4062-B577-77CA025FDE91}" presName="spacing" presStyleCnt="0"/>
      <dgm:spPr/>
    </dgm:pt>
    <dgm:pt modelId="{B2347B68-60C9-4115-AA9F-2306F90558C2}" type="pres">
      <dgm:prSet presAssocID="{180EC617-73A4-4475-81AD-75FB678B96D5}" presName="composite" presStyleCnt="0"/>
      <dgm:spPr/>
    </dgm:pt>
    <dgm:pt modelId="{4C5D0697-C19C-4201-92F4-2D747E091B4B}" type="pres">
      <dgm:prSet presAssocID="{180EC617-73A4-4475-81AD-75FB678B96D5}" presName="imgShp" presStyleLbl="fgImgPlace1" presStyleIdx="3" presStyleCnt="4"/>
      <dgm:spPr>
        <a:blipFill rotWithShape="0">
          <a:blip xmlns:r="http://schemas.openxmlformats.org/officeDocument/2006/relationships" r:embed="rId1"/>
          <a:stretch>
            <a:fillRect/>
          </a:stretch>
        </a:blipFill>
      </dgm:spPr>
    </dgm:pt>
    <dgm:pt modelId="{4C35960E-92F2-4D47-AA2A-2DC9C7B7CABB}" type="pres">
      <dgm:prSet presAssocID="{180EC617-73A4-4475-81AD-75FB678B96D5}" presName="txShp" presStyleLbl="node1" presStyleIdx="3" presStyleCnt="4">
        <dgm:presLayoutVars>
          <dgm:bulletEnabled val="1"/>
        </dgm:presLayoutVars>
      </dgm:prSet>
      <dgm:spPr/>
      <dgm:t>
        <a:bodyPr/>
        <a:lstStyle/>
        <a:p>
          <a:endParaRPr lang="en-US"/>
        </a:p>
      </dgm:t>
    </dgm:pt>
  </dgm:ptLst>
  <dgm:cxnLst>
    <dgm:cxn modelId="{A39F2C83-9E11-4D32-A5A2-46A04AA322D1}" type="presOf" srcId="{B3F3E090-963F-4E3C-8FC0-C5AA3EBC9C84}" destId="{08C7EB87-6EBF-49DA-9773-016A8E2265B1}" srcOrd="0" destOrd="0" presId="urn:microsoft.com/office/officeart/2005/8/layout/vList3"/>
    <dgm:cxn modelId="{BC64DCF1-5FDA-4B86-9A3A-C8A8881792EC}" type="presOf" srcId="{BC5A61BE-9C9C-4885-8413-6409C593D248}" destId="{3094C3AB-7E24-47F3-AE4B-557FC929A10F}" srcOrd="0" destOrd="0" presId="urn:microsoft.com/office/officeart/2005/8/layout/vList3"/>
    <dgm:cxn modelId="{1294CBDC-F702-4EBB-B8FA-E1B4B4BE0224}" srcId="{BC5A61BE-9C9C-4885-8413-6409C593D248}" destId="{D1A3D514-D035-48F2-8CAD-BA86CD9B9299}" srcOrd="2" destOrd="0" parTransId="{337DCA8C-C638-447D-80A0-59DB8B9865CB}" sibTransId="{EB1B31AF-B214-4062-B577-77CA025FDE91}"/>
    <dgm:cxn modelId="{A8119586-6807-4046-8B1C-9E276C9622B5}" srcId="{BC5A61BE-9C9C-4885-8413-6409C593D248}" destId="{180EC617-73A4-4475-81AD-75FB678B96D5}" srcOrd="3" destOrd="0" parTransId="{B1FBE623-D314-46D6-83CD-AA128D151D6C}" sibTransId="{4E89ADC4-B418-4834-8C78-295FCE79E598}"/>
    <dgm:cxn modelId="{741824B8-3E01-402C-8629-36D5D742C5CE}" type="presOf" srcId="{D1A3D514-D035-48F2-8CAD-BA86CD9B9299}" destId="{118B4FD4-3D8A-4C13-AD5F-9DCF1F540CD5}" srcOrd="0" destOrd="0" presId="urn:microsoft.com/office/officeart/2005/8/layout/vList3"/>
    <dgm:cxn modelId="{E3340108-A8B6-4473-AC34-47F1492342A9}" type="presOf" srcId="{180EC617-73A4-4475-81AD-75FB678B96D5}" destId="{4C35960E-92F2-4D47-AA2A-2DC9C7B7CABB}" srcOrd="0" destOrd="0" presId="urn:microsoft.com/office/officeart/2005/8/layout/vList3"/>
    <dgm:cxn modelId="{FE22853B-4942-40D9-AA0A-A2233BAF2E34}" type="presOf" srcId="{AA4A052C-1BEC-4FC5-9C1C-A2C014290E0A}" destId="{493706A0-60BF-4162-B4BE-77DF9EA4A32F}" srcOrd="0" destOrd="0" presId="urn:microsoft.com/office/officeart/2005/8/layout/vList3"/>
    <dgm:cxn modelId="{DF9F45EF-A6D9-4B6F-8642-06190FA95EB9}" srcId="{BC5A61BE-9C9C-4885-8413-6409C593D248}" destId="{B3F3E090-963F-4E3C-8FC0-C5AA3EBC9C84}" srcOrd="0" destOrd="0" parTransId="{B5E408FE-472A-4E3A-BFDA-4B138D717BCB}" sibTransId="{FC4288CB-0D51-40CC-9B66-6C5BDEFABF71}"/>
    <dgm:cxn modelId="{C186D623-51B1-4CF0-A56F-752119A5127B}" srcId="{BC5A61BE-9C9C-4885-8413-6409C593D248}" destId="{AA4A052C-1BEC-4FC5-9C1C-A2C014290E0A}" srcOrd="1" destOrd="0" parTransId="{47B23BB4-B0E6-421D-BA86-8260E437F14E}" sibTransId="{BBB628D1-7530-4CBD-8900-88A4515B4E3B}"/>
    <dgm:cxn modelId="{BD30F65D-18C6-45DD-9A87-E0C393A61CCC}" type="presParOf" srcId="{3094C3AB-7E24-47F3-AE4B-557FC929A10F}" destId="{37C29B5B-4412-4509-9162-681D0A189ACA}" srcOrd="0" destOrd="0" presId="urn:microsoft.com/office/officeart/2005/8/layout/vList3"/>
    <dgm:cxn modelId="{479FD9C7-BA10-427C-A78A-4300BBB931E0}" type="presParOf" srcId="{37C29B5B-4412-4509-9162-681D0A189ACA}" destId="{DEC606D1-0FAC-43E6-A216-BC43BEFA1D17}" srcOrd="0" destOrd="0" presId="urn:microsoft.com/office/officeart/2005/8/layout/vList3"/>
    <dgm:cxn modelId="{D00B6F03-01C5-4A1B-8CEC-D79FC24F0CC9}" type="presParOf" srcId="{37C29B5B-4412-4509-9162-681D0A189ACA}" destId="{08C7EB87-6EBF-49DA-9773-016A8E2265B1}" srcOrd="1" destOrd="0" presId="urn:microsoft.com/office/officeart/2005/8/layout/vList3"/>
    <dgm:cxn modelId="{61D413EC-0A42-4528-9636-BEF95DD69338}" type="presParOf" srcId="{3094C3AB-7E24-47F3-AE4B-557FC929A10F}" destId="{9CE09C7D-CB1D-4DD4-B356-42708CA3EE15}" srcOrd="1" destOrd="0" presId="urn:microsoft.com/office/officeart/2005/8/layout/vList3"/>
    <dgm:cxn modelId="{BE7A6E4D-E0F1-4137-9774-06D140070559}" type="presParOf" srcId="{3094C3AB-7E24-47F3-AE4B-557FC929A10F}" destId="{1B5A1532-03BE-4D89-AF83-13E526F22F5B}" srcOrd="2" destOrd="0" presId="urn:microsoft.com/office/officeart/2005/8/layout/vList3"/>
    <dgm:cxn modelId="{CDE2B611-886A-43DF-9B1B-753503148917}" type="presParOf" srcId="{1B5A1532-03BE-4D89-AF83-13E526F22F5B}" destId="{CC3A89BF-C4FE-4089-AEE3-E74C268C4172}" srcOrd="0" destOrd="0" presId="urn:microsoft.com/office/officeart/2005/8/layout/vList3"/>
    <dgm:cxn modelId="{873A074D-2667-43A7-91BE-5FDF0AD272B2}" type="presParOf" srcId="{1B5A1532-03BE-4D89-AF83-13E526F22F5B}" destId="{493706A0-60BF-4162-B4BE-77DF9EA4A32F}" srcOrd="1" destOrd="0" presId="urn:microsoft.com/office/officeart/2005/8/layout/vList3"/>
    <dgm:cxn modelId="{6E8C21DB-91DA-47A9-B823-88FC1BB8CA4D}" type="presParOf" srcId="{3094C3AB-7E24-47F3-AE4B-557FC929A10F}" destId="{C221D8F7-5ABA-4D32-99FB-59BF48133511}" srcOrd="3" destOrd="0" presId="urn:microsoft.com/office/officeart/2005/8/layout/vList3"/>
    <dgm:cxn modelId="{FD316E2A-12C4-49E0-A037-74E7C308E480}" type="presParOf" srcId="{3094C3AB-7E24-47F3-AE4B-557FC929A10F}" destId="{29238A62-7CCA-4366-BDFE-4BF249D3BA3C}" srcOrd="4" destOrd="0" presId="urn:microsoft.com/office/officeart/2005/8/layout/vList3"/>
    <dgm:cxn modelId="{684675B2-6AEB-4D5F-9B7D-56F92F0BEA0D}" type="presParOf" srcId="{29238A62-7CCA-4366-BDFE-4BF249D3BA3C}" destId="{5012376F-5D0D-445D-98AF-5114BA6BFF50}" srcOrd="0" destOrd="0" presId="urn:microsoft.com/office/officeart/2005/8/layout/vList3"/>
    <dgm:cxn modelId="{8E5C48B8-1578-494B-8554-DBD2E66830C4}" type="presParOf" srcId="{29238A62-7CCA-4366-BDFE-4BF249D3BA3C}" destId="{118B4FD4-3D8A-4C13-AD5F-9DCF1F540CD5}" srcOrd="1" destOrd="0" presId="urn:microsoft.com/office/officeart/2005/8/layout/vList3"/>
    <dgm:cxn modelId="{5DA684EE-47DA-4991-948F-401FCAC44BE3}" type="presParOf" srcId="{3094C3AB-7E24-47F3-AE4B-557FC929A10F}" destId="{7CF0E33C-F80A-4A78-825D-95DED09974D6}" srcOrd="5" destOrd="0" presId="urn:microsoft.com/office/officeart/2005/8/layout/vList3"/>
    <dgm:cxn modelId="{593C7AF6-F874-416B-99A8-35F1D68AF97E}" type="presParOf" srcId="{3094C3AB-7E24-47F3-AE4B-557FC929A10F}" destId="{B2347B68-60C9-4115-AA9F-2306F90558C2}" srcOrd="6" destOrd="0" presId="urn:microsoft.com/office/officeart/2005/8/layout/vList3"/>
    <dgm:cxn modelId="{0B8B5301-5025-472D-9972-929A83211518}" type="presParOf" srcId="{B2347B68-60C9-4115-AA9F-2306F90558C2}" destId="{4C5D0697-C19C-4201-92F4-2D747E091B4B}" srcOrd="0" destOrd="0" presId="urn:microsoft.com/office/officeart/2005/8/layout/vList3"/>
    <dgm:cxn modelId="{62E27AF3-C011-45AD-8A64-C4ACC3EB1BE1}" type="presParOf" srcId="{B2347B68-60C9-4115-AA9F-2306F90558C2}" destId="{4C35960E-92F2-4D47-AA2A-2DC9C7B7CABB}"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A214F4-2E40-4565-A0CA-134F0F8F958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0969E3E-CF96-4D14-BDB7-230D46BDABDB}">
      <dgm:prSet phldrT="[Text]" custT="1"/>
      <dgm:spPr/>
      <dgm:t>
        <a:bodyPr/>
        <a:lstStyle/>
        <a:p>
          <a:r>
            <a:rPr lang="en-US" sz="2400" smtClean="0">
              <a:latin typeface="Arial Narrow" pitchFamily="34" charset="0"/>
            </a:rPr>
            <a:t>ambil bagian </a:t>
          </a:r>
          <a:r>
            <a:rPr lang="en-US" sz="2400" b="1" smtClean="0">
              <a:latin typeface="Arial Narrow" pitchFamily="34" charset="0"/>
            </a:rPr>
            <a:t>penuh</a:t>
          </a:r>
          <a:r>
            <a:rPr lang="en-US" sz="2400" smtClean="0">
              <a:latin typeface="Arial Narrow" pitchFamily="34" charset="0"/>
            </a:rPr>
            <a:t> dalam proses pembelajaran</a:t>
          </a:r>
          <a:endParaRPr lang="en-US" sz="2400">
            <a:latin typeface="Arial Narrow" pitchFamily="34" charset="0"/>
          </a:endParaRPr>
        </a:p>
      </dgm:t>
    </dgm:pt>
    <dgm:pt modelId="{15619BA0-A649-4FA0-9429-EB7A84DF9D99}" type="parTrans" cxnId="{CAC422A9-6565-4E00-8880-C167A8EE050B}">
      <dgm:prSet/>
      <dgm:spPr/>
      <dgm:t>
        <a:bodyPr/>
        <a:lstStyle/>
        <a:p>
          <a:endParaRPr lang="en-US" sz="2400">
            <a:solidFill>
              <a:schemeClr val="tx1"/>
            </a:solidFill>
            <a:latin typeface="Arial Narrow" pitchFamily="34" charset="0"/>
          </a:endParaRPr>
        </a:p>
      </dgm:t>
    </dgm:pt>
    <dgm:pt modelId="{652AB7F1-A7D8-43A5-AD39-8A3AAD2BEB4F}" type="sibTrans" cxnId="{CAC422A9-6565-4E00-8880-C167A8EE050B}">
      <dgm:prSet/>
      <dgm:spPr/>
      <dgm:t>
        <a:bodyPr/>
        <a:lstStyle/>
        <a:p>
          <a:endParaRPr lang="en-US" sz="2400">
            <a:solidFill>
              <a:schemeClr val="tx1"/>
            </a:solidFill>
            <a:latin typeface="Arial Narrow" pitchFamily="34" charset="0"/>
          </a:endParaRPr>
        </a:p>
      </dgm:t>
    </dgm:pt>
    <dgm:pt modelId="{FCF4A3C9-7700-43C9-966B-B36B77A695EC}">
      <dgm:prSet phldrT="[Text]" custT="1"/>
      <dgm:spPr/>
      <dgm:t>
        <a:bodyPr/>
        <a:lstStyle/>
        <a:p>
          <a:r>
            <a:rPr lang="en-US" sz="2400" smtClean="0">
              <a:latin typeface="Arial Narrow" pitchFamily="34" charset="0"/>
            </a:rPr>
            <a:t>yang dipelajari </a:t>
          </a:r>
          <a:r>
            <a:rPr lang="en-US" sz="2400" b="1" smtClean="0">
              <a:latin typeface="Arial Narrow" pitchFamily="34" charset="0"/>
            </a:rPr>
            <a:t>menarik</a:t>
          </a:r>
          <a:r>
            <a:rPr lang="en-US" sz="2400" smtClean="0">
              <a:latin typeface="Arial Narrow" pitchFamily="34" charset="0"/>
            </a:rPr>
            <a:t> dan berkaitan dengan kesehariannya</a:t>
          </a:r>
          <a:endParaRPr lang="en-US" sz="2400">
            <a:latin typeface="Arial Narrow" pitchFamily="34" charset="0"/>
          </a:endParaRPr>
        </a:p>
      </dgm:t>
    </dgm:pt>
    <dgm:pt modelId="{53D4C3E5-48EB-46C8-9043-285C8F9A63D5}" type="parTrans" cxnId="{3EA06514-0926-4E36-8D9D-B9F049CD720A}">
      <dgm:prSet/>
      <dgm:spPr/>
      <dgm:t>
        <a:bodyPr/>
        <a:lstStyle/>
        <a:p>
          <a:endParaRPr lang="en-US" sz="2400">
            <a:solidFill>
              <a:schemeClr val="tx1"/>
            </a:solidFill>
            <a:latin typeface="Arial Narrow" pitchFamily="34" charset="0"/>
          </a:endParaRPr>
        </a:p>
      </dgm:t>
    </dgm:pt>
    <dgm:pt modelId="{6D0A1AB5-9663-4D2B-B04F-5CEC84D6AFEF}" type="sibTrans" cxnId="{3EA06514-0926-4E36-8D9D-B9F049CD720A}">
      <dgm:prSet/>
      <dgm:spPr/>
      <dgm:t>
        <a:bodyPr/>
        <a:lstStyle/>
        <a:p>
          <a:endParaRPr lang="en-US" sz="2400">
            <a:solidFill>
              <a:schemeClr val="tx1"/>
            </a:solidFill>
            <a:latin typeface="Arial Narrow" pitchFamily="34" charset="0"/>
          </a:endParaRPr>
        </a:p>
      </dgm:t>
    </dgm:pt>
    <dgm:pt modelId="{A5CF2723-EE1D-402F-93CD-E247A81211DF}">
      <dgm:prSet custT="1"/>
      <dgm:spPr/>
      <dgm:t>
        <a:bodyPr/>
        <a:lstStyle/>
        <a:p>
          <a:r>
            <a:rPr lang="en-US" sz="2400" smtClean="0">
              <a:latin typeface="Arial Narrow" pitchFamily="34" charset="0"/>
            </a:rPr>
            <a:t>yang dipelajari </a:t>
          </a:r>
          <a:r>
            <a:rPr lang="en-US" sz="2400" b="1" smtClean="0">
              <a:latin typeface="Arial Narrow" pitchFamily="34" charset="0"/>
            </a:rPr>
            <a:t>bermanfaat</a:t>
          </a:r>
          <a:r>
            <a:rPr lang="en-US" sz="2400" smtClean="0">
              <a:latin typeface="Arial Narrow" pitchFamily="34" charset="0"/>
            </a:rPr>
            <a:t> dan </a:t>
          </a:r>
          <a:r>
            <a:rPr lang="en-US" sz="2400" b="1" smtClean="0">
              <a:latin typeface="Arial Narrow" pitchFamily="34" charset="0"/>
            </a:rPr>
            <a:t>praktis</a:t>
          </a:r>
          <a:endParaRPr lang="en-US" sz="2400" b="1">
            <a:latin typeface="Arial Narrow" pitchFamily="34" charset="0"/>
          </a:endParaRPr>
        </a:p>
      </dgm:t>
    </dgm:pt>
    <dgm:pt modelId="{C3ACBFBE-B020-4104-8F8D-1484AEB1E00E}" type="parTrans" cxnId="{8C526B10-435A-434E-AC99-5BF84220C512}">
      <dgm:prSet/>
      <dgm:spPr/>
      <dgm:t>
        <a:bodyPr/>
        <a:lstStyle/>
        <a:p>
          <a:endParaRPr lang="en-US" sz="2400">
            <a:solidFill>
              <a:schemeClr val="tx1"/>
            </a:solidFill>
            <a:latin typeface="Arial Narrow" pitchFamily="34" charset="0"/>
          </a:endParaRPr>
        </a:p>
      </dgm:t>
    </dgm:pt>
    <dgm:pt modelId="{B1540796-547E-4D2A-89E8-73BAF2EF34F5}" type="sibTrans" cxnId="{8C526B10-435A-434E-AC99-5BF84220C512}">
      <dgm:prSet/>
      <dgm:spPr/>
      <dgm:t>
        <a:bodyPr/>
        <a:lstStyle/>
        <a:p>
          <a:endParaRPr lang="en-US" sz="2400">
            <a:solidFill>
              <a:schemeClr val="tx1"/>
            </a:solidFill>
            <a:latin typeface="Arial Narrow" pitchFamily="34" charset="0"/>
          </a:endParaRPr>
        </a:p>
      </dgm:t>
    </dgm:pt>
    <dgm:pt modelId="{34DEB7CF-7CFB-46E1-8F52-067FE8DD4DAF}">
      <dgm:prSet custT="1"/>
      <dgm:spPr/>
      <dgm:t>
        <a:bodyPr/>
        <a:lstStyle/>
        <a:p>
          <a:r>
            <a:rPr lang="en-US" sz="2400" smtClean="0">
              <a:latin typeface="Arial Narrow" pitchFamily="34" charset="0"/>
            </a:rPr>
            <a:t>apa yang </a:t>
          </a:r>
          <a:r>
            <a:rPr lang="en-US" sz="2400" b="1" smtClean="0">
              <a:latin typeface="Arial Narrow" pitchFamily="34" charset="0"/>
            </a:rPr>
            <a:t>dipahami</a:t>
          </a:r>
          <a:r>
            <a:rPr lang="en-US" sz="2400" smtClean="0">
              <a:latin typeface="Arial Narrow" pitchFamily="34" charset="0"/>
            </a:rPr>
            <a:t> dapat </a:t>
          </a:r>
          <a:r>
            <a:rPr lang="en-US" sz="2400" b="1" smtClean="0">
              <a:latin typeface="Arial Narrow" pitchFamily="34" charset="0"/>
            </a:rPr>
            <a:t>diungkapkan</a:t>
          </a:r>
          <a:r>
            <a:rPr lang="en-US" sz="2400" smtClean="0">
              <a:latin typeface="Arial Narrow" pitchFamily="34" charset="0"/>
            </a:rPr>
            <a:t> kepada orang lain</a:t>
          </a:r>
          <a:endParaRPr lang="en-US" sz="2400">
            <a:latin typeface="Arial Narrow" pitchFamily="34" charset="0"/>
          </a:endParaRPr>
        </a:p>
      </dgm:t>
    </dgm:pt>
    <dgm:pt modelId="{3C418365-05AF-4F78-A0DE-91D4A26E5009}" type="parTrans" cxnId="{0ECECA97-36E9-4961-B1D6-C9776AE50CCA}">
      <dgm:prSet/>
      <dgm:spPr/>
      <dgm:t>
        <a:bodyPr/>
        <a:lstStyle/>
        <a:p>
          <a:endParaRPr lang="en-US" sz="2400">
            <a:solidFill>
              <a:schemeClr val="tx1"/>
            </a:solidFill>
            <a:latin typeface="Arial Narrow" pitchFamily="34" charset="0"/>
          </a:endParaRPr>
        </a:p>
      </dgm:t>
    </dgm:pt>
    <dgm:pt modelId="{D966EAB1-108B-4563-A73D-C39AEC6B1D2B}" type="sibTrans" cxnId="{0ECECA97-36E9-4961-B1D6-C9776AE50CCA}">
      <dgm:prSet/>
      <dgm:spPr/>
      <dgm:t>
        <a:bodyPr/>
        <a:lstStyle/>
        <a:p>
          <a:endParaRPr lang="en-US" sz="2400">
            <a:solidFill>
              <a:schemeClr val="tx1"/>
            </a:solidFill>
            <a:latin typeface="Arial Narrow" pitchFamily="34" charset="0"/>
          </a:endParaRPr>
        </a:p>
      </dgm:t>
    </dgm:pt>
    <dgm:pt modelId="{10A07B27-4EE1-4424-8A56-003819CEB90D}">
      <dgm:prSet custT="1"/>
      <dgm:spPr/>
      <dgm:t>
        <a:bodyPr/>
        <a:lstStyle/>
        <a:p>
          <a:r>
            <a:rPr lang="en-US" sz="2400" smtClean="0">
              <a:latin typeface="Arial Narrow" pitchFamily="34" charset="0"/>
            </a:rPr>
            <a:t>dalam proses lebih banyak memperhatikan </a:t>
          </a:r>
          <a:r>
            <a:rPr lang="en-US" sz="2400" b="1" smtClean="0">
              <a:latin typeface="Arial Narrow" pitchFamily="34" charset="0"/>
            </a:rPr>
            <a:t>pengalaman</a:t>
          </a:r>
          <a:endParaRPr lang="en-US" sz="2400" b="1">
            <a:latin typeface="Arial Narrow" pitchFamily="34" charset="0"/>
          </a:endParaRPr>
        </a:p>
      </dgm:t>
    </dgm:pt>
    <dgm:pt modelId="{14CD879E-2E68-400E-A277-E7571DC7C996}" type="parTrans" cxnId="{B5CCBBF2-B919-42AE-8084-C02C4D042D50}">
      <dgm:prSet/>
      <dgm:spPr/>
      <dgm:t>
        <a:bodyPr/>
        <a:lstStyle/>
        <a:p>
          <a:endParaRPr lang="en-US" sz="2400">
            <a:solidFill>
              <a:schemeClr val="tx1"/>
            </a:solidFill>
            <a:latin typeface="Arial Narrow" pitchFamily="34" charset="0"/>
          </a:endParaRPr>
        </a:p>
      </dgm:t>
    </dgm:pt>
    <dgm:pt modelId="{3AFBB7BD-CA17-4CE2-9335-FDFB29587CBA}" type="sibTrans" cxnId="{B5CCBBF2-B919-42AE-8084-C02C4D042D50}">
      <dgm:prSet/>
      <dgm:spPr/>
      <dgm:t>
        <a:bodyPr/>
        <a:lstStyle/>
        <a:p>
          <a:endParaRPr lang="en-US" sz="2400">
            <a:solidFill>
              <a:schemeClr val="tx1"/>
            </a:solidFill>
            <a:latin typeface="Arial Narrow" pitchFamily="34" charset="0"/>
          </a:endParaRPr>
        </a:p>
      </dgm:t>
    </dgm:pt>
    <dgm:pt modelId="{6E3BEA54-B9C8-465E-BBBF-C877AF3F6481}" type="pres">
      <dgm:prSet presAssocID="{4BA214F4-2E40-4565-A0CA-134F0F8F958C}" presName="linear" presStyleCnt="0">
        <dgm:presLayoutVars>
          <dgm:animLvl val="lvl"/>
          <dgm:resizeHandles val="exact"/>
        </dgm:presLayoutVars>
      </dgm:prSet>
      <dgm:spPr/>
      <dgm:t>
        <a:bodyPr/>
        <a:lstStyle/>
        <a:p>
          <a:endParaRPr lang="en-US"/>
        </a:p>
      </dgm:t>
    </dgm:pt>
    <dgm:pt modelId="{85A9E894-8C13-4308-8567-454E1AEF6FF1}" type="pres">
      <dgm:prSet presAssocID="{E0969E3E-CF96-4D14-BDB7-230D46BDABDB}" presName="parentText" presStyleLbl="node1" presStyleIdx="0" presStyleCnt="5">
        <dgm:presLayoutVars>
          <dgm:chMax val="0"/>
          <dgm:bulletEnabled val="1"/>
        </dgm:presLayoutVars>
      </dgm:prSet>
      <dgm:spPr/>
      <dgm:t>
        <a:bodyPr/>
        <a:lstStyle/>
        <a:p>
          <a:endParaRPr lang="en-US"/>
        </a:p>
      </dgm:t>
    </dgm:pt>
    <dgm:pt modelId="{2C25605F-BBED-44C4-9637-86249D068EC2}" type="pres">
      <dgm:prSet presAssocID="{652AB7F1-A7D8-43A5-AD39-8A3AAD2BEB4F}" presName="spacer" presStyleCnt="0"/>
      <dgm:spPr/>
      <dgm:t>
        <a:bodyPr/>
        <a:lstStyle/>
        <a:p>
          <a:endParaRPr lang="en-US"/>
        </a:p>
      </dgm:t>
    </dgm:pt>
    <dgm:pt modelId="{5806F5ED-065F-44DB-B461-FFFCA204FD59}" type="pres">
      <dgm:prSet presAssocID="{FCF4A3C9-7700-43C9-966B-B36B77A695EC}" presName="parentText" presStyleLbl="node1" presStyleIdx="1" presStyleCnt="5">
        <dgm:presLayoutVars>
          <dgm:chMax val="0"/>
          <dgm:bulletEnabled val="1"/>
        </dgm:presLayoutVars>
      </dgm:prSet>
      <dgm:spPr/>
      <dgm:t>
        <a:bodyPr/>
        <a:lstStyle/>
        <a:p>
          <a:endParaRPr lang="en-US"/>
        </a:p>
      </dgm:t>
    </dgm:pt>
    <dgm:pt modelId="{57EA820A-B6CD-4A38-BB59-704383B50DB9}" type="pres">
      <dgm:prSet presAssocID="{6D0A1AB5-9663-4D2B-B04F-5CEC84D6AFEF}" presName="spacer" presStyleCnt="0"/>
      <dgm:spPr/>
      <dgm:t>
        <a:bodyPr/>
        <a:lstStyle/>
        <a:p>
          <a:endParaRPr lang="en-US"/>
        </a:p>
      </dgm:t>
    </dgm:pt>
    <dgm:pt modelId="{34FE95CC-6B23-46E5-9BB2-FA657D756E8E}" type="pres">
      <dgm:prSet presAssocID="{A5CF2723-EE1D-402F-93CD-E247A81211DF}" presName="parentText" presStyleLbl="node1" presStyleIdx="2" presStyleCnt="5">
        <dgm:presLayoutVars>
          <dgm:chMax val="0"/>
          <dgm:bulletEnabled val="1"/>
        </dgm:presLayoutVars>
      </dgm:prSet>
      <dgm:spPr/>
      <dgm:t>
        <a:bodyPr/>
        <a:lstStyle/>
        <a:p>
          <a:endParaRPr lang="en-US"/>
        </a:p>
      </dgm:t>
    </dgm:pt>
    <dgm:pt modelId="{42454714-C3BB-4BE5-80B3-EC49092E33EA}" type="pres">
      <dgm:prSet presAssocID="{B1540796-547E-4D2A-89E8-73BAF2EF34F5}" presName="spacer" presStyleCnt="0"/>
      <dgm:spPr/>
      <dgm:t>
        <a:bodyPr/>
        <a:lstStyle/>
        <a:p>
          <a:endParaRPr lang="en-US"/>
        </a:p>
      </dgm:t>
    </dgm:pt>
    <dgm:pt modelId="{70701EBE-E25C-4ED5-B505-E99C4A417EFC}" type="pres">
      <dgm:prSet presAssocID="{34DEB7CF-7CFB-46E1-8F52-067FE8DD4DAF}" presName="parentText" presStyleLbl="node1" presStyleIdx="3" presStyleCnt="5">
        <dgm:presLayoutVars>
          <dgm:chMax val="0"/>
          <dgm:bulletEnabled val="1"/>
        </dgm:presLayoutVars>
      </dgm:prSet>
      <dgm:spPr/>
      <dgm:t>
        <a:bodyPr/>
        <a:lstStyle/>
        <a:p>
          <a:endParaRPr lang="en-US"/>
        </a:p>
      </dgm:t>
    </dgm:pt>
    <dgm:pt modelId="{81295D4D-0F42-422A-8F82-9AE5BFB076F7}" type="pres">
      <dgm:prSet presAssocID="{D966EAB1-108B-4563-A73D-C39AEC6B1D2B}" presName="spacer" presStyleCnt="0"/>
      <dgm:spPr/>
      <dgm:t>
        <a:bodyPr/>
        <a:lstStyle/>
        <a:p>
          <a:endParaRPr lang="en-US"/>
        </a:p>
      </dgm:t>
    </dgm:pt>
    <dgm:pt modelId="{00D4D90E-7133-4944-A445-E8E1F8496EB2}" type="pres">
      <dgm:prSet presAssocID="{10A07B27-4EE1-4424-8A56-003819CEB90D}" presName="parentText" presStyleLbl="node1" presStyleIdx="4" presStyleCnt="5">
        <dgm:presLayoutVars>
          <dgm:chMax val="0"/>
          <dgm:bulletEnabled val="1"/>
        </dgm:presLayoutVars>
      </dgm:prSet>
      <dgm:spPr/>
      <dgm:t>
        <a:bodyPr/>
        <a:lstStyle/>
        <a:p>
          <a:endParaRPr lang="en-US"/>
        </a:p>
      </dgm:t>
    </dgm:pt>
  </dgm:ptLst>
  <dgm:cxnLst>
    <dgm:cxn modelId="{BE41A37B-4C04-47BF-A986-E27DC90157C5}" type="presOf" srcId="{10A07B27-4EE1-4424-8A56-003819CEB90D}" destId="{00D4D90E-7133-4944-A445-E8E1F8496EB2}" srcOrd="0" destOrd="0" presId="urn:microsoft.com/office/officeart/2005/8/layout/vList2"/>
    <dgm:cxn modelId="{8C526B10-435A-434E-AC99-5BF84220C512}" srcId="{4BA214F4-2E40-4565-A0CA-134F0F8F958C}" destId="{A5CF2723-EE1D-402F-93CD-E247A81211DF}" srcOrd="2" destOrd="0" parTransId="{C3ACBFBE-B020-4104-8F8D-1484AEB1E00E}" sibTransId="{B1540796-547E-4D2A-89E8-73BAF2EF34F5}"/>
    <dgm:cxn modelId="{E8458635-DC47-411E-9FCC-590DC942F396}" type="presOf" srcId="{E0969E3E-CF96-4D14-BDB7-230D46BDABDB}" destId="{85A9E894-8C13-4308-8567-454E1AEF6FF1}" srcOrd="0" destOrd="0" presId="urn:microsoft.com/office/officeart/2005/8/layout/vList2"/>
    <dgm:cxn modelId="{B5CCBBF2-B919-42AE-8084-C02C4D042D50}" srcId="{4BA214F4-2E40-4565-A0CA-134F0F8F958C}" destId="{10A07B27-4EE1-4424-8A56-003819CEB90D}" srcOrd="4" destOrd="0" parTransId="{14CD879E-2E68-400E-A277-E7571DC7C996}" sibTransId="{3AFBB7BD-CA17-4CE2-9335-FDFB29587CBA}"/>
    <dgm:cxn modelId="{3DAA43C3-CFAE-452D-AB4D-0DD1FE25E1DD}" type="presOf" srcId="{FCF4A3C9-7700-43C9-966B-B36B77A695EC}" destId="{5806F5ED-065F-44DB-B461-FFFCA204FD59}" srcOrd="0" destOrd="0" presId="urn:microsoft.com/office/officeart/2005/8/layout/vList2"/>
    <dgm:cxn modelId="{009625FA-1EB8-4C48-8FE1-503D2836743E}" type="presOf" srcId="{A5CF2723-EE1D-402F-93CD-E247A81211DF}" destId="{34FE95CC-6B23-46E5-9BB2-FA657D756E8E}" srcOrd="0" destOrd="0" presId="urn:microsoft.com/office/officeart/2005/8/layout/vList2"/>
    <dgm:cxn modelId="{3EA06514-0926-4E36-8D9D-B9F049CD720A}" srcId="{4BA214F4-2E40-4565-A0CA-134F0F8F958C}" destId="{FCF4A3C9-7700-43C9-966B-B36B77A695EC}" srcOrd="1" destOrd="0" parTransId="{53D4C3E5-48EB-46C8-9043-285C8F9A63D5}" sibTransId="{6D0A1AB5-9663-4D2B-B04F-5CEC84D6AFEF}"/>
    <dgm:cxn modelId="{CAC422A9-6565-4E00-8880-C167A8EE050B}" srcId="{4BA214F4-2E40-4565-A0CA-134F0F8F958C}" destId="{E0969E3E-CF96-4D14-BDB7-230D46BDABDB}" srcOrd="0" destOrd="0" parTransId="{15619BA0-A649-4FA0-9429-EB7A84DF9D99}" sibTransId="{652AB7F1-A7D8-43A5-AD39-8A3AAD2BEB4F}"/>
    <dgm:cxn modelId="{48406DCE-AF02-413B-81AF-20797BD7A97A}" type="presOf" srcId="{4BA214F4-2E40-4565-A0CA-134F0F8F958C}" destId="{6E3BEA54-B9C8-465E-BBBF-C877AF3F6481}" srcOrd="0" destOrd="0" presId="urn:microsoft.com/office/officeart/2005/8/layout/vList2"/>
    <dgm:cxn modelId="{8C0EA6D7-0512-404C-A642-D990D169B877}" type="presOf" srcId="{34DEB7CF-7CFB-46E1-8F52-067FE8DD4DAF}" destId="{70701EBE-E25C-4ED5-B505-E99C4A417EFC}" srcOrd="0" destOrd="0" presId="urn:microsoft.com/office/officeart/2005/8/layout/vList2"/>
    <dgm:cxn modelId="{0ECECA97-36E9-4961-B1D6-C9776AE50CCA}" srcId="{4BA214F4-2E40-4565-A0CA-134F0F8F958C}" destId="{34DEB7CF-7CFB-46E1-8F52-067FE8DD4DAF}" srcOrd="3" destOrd="0" parTransId="{3C418365-05AF-4F78-A0DE-91D4A26E5009}" sibTransId="{D966EAB1-108B-4563-A73D-C39AEC6B1D2B}"/>
    <dgm:cxn modelId="{EB4DF938-E715-4DBC-916E-AEDE6FFDF7BC}" type="presParOf" srcId="{6E3BEA54-B9C8-465E-BBBF-C877AF3F6481}" destId="{85A9E894-8C13-4308-8567-454E1AEF6FF1}" srcOrd="0" destOrd="0" presId="urn:microsoft.com/office/officeart/2005/8/layout/vList2"/>
    <dgm:cxn modelId="{0FBE2D40-A8D9-4420-9D49-5992073098A6}" type="presParOf" srcId="{6E3BEA54-B9C8-465E-BBBF-C877AF3F6481}" destId="{2C25605F-BBED-44C4-9637-86249D068EC2}" srcOrd="1" destOrd="0" presId="urn:microsoft.com/office/officeart/2005/8/layout/vList2"/>
    <dgm:cxn modelId="{5577EF58-CA37-45DA-A65B-965982CD3510}" type="presParOf" srcId="{6E3BEA54-B9C8-465E-BBBF-C877AF3F6481}" destId="{5806F5ED-065F-44DB-B461-FFFCA204FD59}" srcOrd="2" destOrd="0" presId="urn:microsoft.com/office/officeart/2005/8/layout/vList2"/>
    <dgm:cxn modelId="{1AD7991E-F1C1-4BA3-978E-695CF62FBB23}" type="presParOf" srcId="{6E3BEA54-B9C8-465E-BBBF-C877AF3F6481}" destId="{57EA820A-B6CD-4A38-BB59-704383B50DB9}" srcOrd="3" destOrd="0" presId="urn:microsoft.com/office/officeart/2005/8/layout/vList2"/>
    <dgm:cxn modelId="{11F96C36-858D-4CF8-8109-B4B8585F91BF}" type="presParOf" srcId="{6E3BEA54-B9C8-465E-BBBF-C877AF3F6481}" destId="{34FE95CC-6B23-46E5-9BB2-FA657D756E8E}" srcOrd="4" destOrd="0" presId="urn:microsoft.com/office/officeart/2005/8/layout/vList2"/>
    <dgm:cxn modelId="{B89AEBB4-B34F-4F50-A5EC-AD9031FF006A}" type="presParOf" srcId="{6E3BEA54-B9C8-465E-BBBF-C877AF3F6481}" destId="{42454714-C3BB-4BE5-80B3-EC49092E33EA}" srcOrd="5" destOrd="0" presId="urn:microsoft.com/office/officeart/2005/8/layout/vList2"/>
    <dgm:cxn modelId="{09AF97C0-0D13-4D2C-9019-7E3E8C1DD298}" type="presParOf" srcId="{6E3BEA54-B9C8-465E-BBBF-C877AF3F6481}" destId="{70701EBE-E25C-4ED5-B505-E99C4A417EFC}" srcOrd="6" destOrd="0" presId="urn:microsoft.com/office/officeart/2005/8/layout/vList2"/>
    <dgm:cxn modelId="{A85ED1E9-C360-4C66-A0F4-158F5094A925}" type="presParOf" srcId="{6E3BEA54-B9C8-465E-BBBF-C877AF3F6481}" destId="{81295D4D-0F42-422A-8F82-9AE5BFB076F7}" srcOrd="7" destOrd="0" presId="urn:microsoft.com/office/officeart/2005/8/layout/vList2"/>
    <dgm:cxn modelId="{9795D326-67EC-4245-B2FA-4206E775103A}" type="presParOf" srcId="{6E3BEA54-B9C8-465E-BBBF-C877AF3F6481}" destId="{00D4D90E-7133-4944-A445-E8E1F8496EB2}"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C5BD19-8361-4450-A9AC-09276B16FB22}"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en-US"/>
        </a:p>
      </dgm:t>
    </dgm:pt>
    <dgm:pt modelId="{039E7E75-B9BF-48BB-8A00-072E08306716}">
      <dgm:prSet phldrT="[Text]" custT="1"/>
      <dgm:spPr>
        <a:solidFill>
          <a:srgbClr val="00B050"/>
        </a:solidFill>
        <a:ln w="12700">
          <a:solidFill>
            <a:schemeClr val="tx1">
              <a:lumMod val="50000"/>
              <a:lumOff val="50000"/>
            </a:schemeClr>
          </a:solidFill>
        </a:ln>
      </dgm:spPr>
      <dgm:t>
        <a:bodyPr/>
        <a:lstStyle/>
        <a:p>
          <a:r>
            <a:rPr lang="en-US" sz="2400" smtClean="0">
              <a:solidFill>
                <a:srgbClr val="FFFF00"/>
              </a:solidFill>
              <a:latin typeface="Arial Narrow" pitchFamily="34" charset="0"/>
            </a:rPr>
            <a:t>Proses orang belajar berkaitan dengan</a:t>
          </a:r>
          <a:endParaRPr lang="en-US" sz="2400">
            <a:solidFill>
              <a:srgbClr val="FFFF00"/>
            </a:solidFill>
            <a:latin typeface="Arial Narrow" pitchFamily="34" charset="0"/>
          </a:endParaRPr>
        </a:p>
      </dgm:t>
    </dgm:pt>
    <dgm:pt modelId="{350BB9DF-F3F7-44A0-8857-D0914E670670}" type="parTrans" cxnId="{3FD8502B-7193-4F9F-90B5-C5397C741D91}">
      <dgm:prSet/>
      <dgm:spPr/>
      <dgm:t>
        <a:bodyPr/>
        <a:lstStyle/>
        <a:p>
          <a:endParaRPr lang="en-US" sz="2400">
            <a:latin typeface="Arial Narrow" pitchFamily="34" charset="0"/>
          </a:endParaRPr>
        </a:p>
      </dgm:t>
    </dgm:pt>
    <dgm:pt modelId="{A9941BBD-A4EC-4D2C-8F4F-B3669357E1D5}" type="sibTrans" cxnId="{3FD8502B-7193-4F9F-90B5-C5397C741D91}">
      <dgm:prSet/>
      <dgm:spPr/>
      <dgm:t>
        <a:bodyPr/>
        <a:lstStyle/>
        <a:p>
          <a:endParaRPr lang="en-US" sz="2400">
            <a:latin typeface="Arial Narrow" pitchFamily="34" charset="0"/>
          </a:endParaRPr>
        </a:p>
      </dgm:t>
    </dgm:pt>
    <dgm:pt modelId="{DEE5274F-7647-4CE2-97FE-6DA32F2EDD5F}">
      <dgm:prSet phldrT="[Text]" custT="1">
        <dgm:style>
          <a:lnRef idx="2">
            <a:schemeClr val="accent2"/>
          </a:lnRef>
          <a:fillRef idx="1">
            <a:schemeClr val="lt1"/>
          </a:fillRef>
          <a:effectRef idx="0">
            <a:schemeClr val="accent2"/>
          </a:effectRef>
          <a:fontRef idx="minor">
            <a:schemeClr val="dk1"/>
          </a:fontRef>
        </dgm:style>
      </dgm:prSet>
      <dgm:spPr/>
      <dgm:t>
        <a:bodyPr/>
        <a:lstStyle/>
        <a:p>
          <a:pPr algn="l"/>
          <a:r>
            <a:rPr lang="en-US" sz="2400" smtClean="0">
              <a:latin typeface="Arial Narrow" pitchFamily="34" charset="0"/>
            </a:rPr>
            <a:t>Bagaimana </a:t>
          </a:r>
          <a:r>
            <a:rPr lang="en-US" sz="2400" b="1" smtClean="0">
              <a:solidFill>
                <a:schemeClr val="accent2"/>
              </a:solidFill>
              <a:latin typeface="Arial Narrow" pitchFamily="34" charset="0"/>
            </a:rPr>
            <a:t>informasi diserap</a:t>
          </a:r>
          <a:r>
            <a:rPr lang="en-US" sz="2400" smtClean="0">
              <a:solidFill>
                <a:schemeClr val="accent2"/>
              </a:solidFill>
              <a:latin typeface="Arial Narrow" pitchFamily="34" charset="0"/>
            </a:rPr>
            <a:t> </a:t>
          </a:r>
          <a:r>
            <a:rPr lang="en-US" sz="2400" smtClean="0">
              <a:latin typeface="Arial Narrow" pitchFamily="34" charset="0"/>
            </a:rPr>
            <a:t>dengan mudah (</a:t>
          </a:r>
          <a:r>
            <a:rPr lang="en-US" sz="2400" b="1" smtClean="0">
              <a:solidFill>
                <a:schemeClr val="accent2"/>
              </a:solidFill>
              <a:latin typeface="Arial Narrow" pitchFamily="34" charset="0"/>
            </a:rPr>
            <a:t>modalitas</a:t>
          </a:r>
          <a:r>
            <a:rPr lang="en-US" sz="2400" smtClean="0">
              <a:latin typeface="Arial Narrow" pitchFamily="34" charset="0"/>
            </a:rPr>
            <a:t>)</a:t>
          </a:r>
          <a:endParaRPr lang="en-US" sz="2400">
            <a:latin typeface="Arial Narrow" pitchFamily="34" charset="0"/>
          </a:endParaRPr>
        </a:p>
      </dgm:t>
    </dgm:pt>
    <dgm:pt modelId="{E0FAE1F4-F7E7-45F8-BB65-8DD252A9FA58}" type="parTrans" cxnId="{BD933712-FB16-4E36-A174-4CAA7D03579B}">
      <dgm:prSet/>
      <dgm:spPr/>
      <dgm:t>
        <a:bodyPr/>
        <a:lstStyle/>
        <a:p>
          <a:endParaRPr lang="en-US" sz="2400">
            <a:latin typeface="Arial Narrow" pitchFamily="34" charset="0"/>
          </a:endParaRPr>
        </a:p>
      </dgm:t>
    </dgm:pt>
    <dgm:pt modelId="{D1A5C632-8800-4D97-9455-5E74B3AC8B1A}" type="sibTrans" cxnId="{BD933712-FB16-4E36-A174-4CAA7D03579B}">
      <dgm:prSet/>
      <dgm:spPr/>
      <dgm:t>
        <a:bodyPr/>
        <a:lstStyle/>
        <a:p>
          <a:endParaRPr lang="en-US" sz="2400">
            <a:latin typeface="Arial Narrow" pitchFamily="34" charset="0"/>
          </a:endParaRPr>
        </a:p>
      </dgm:t>
    </dgm:pt>
    <dgm:pt modelId="{28A0487C-EED3-4042-BD28-15B853D0A8E5}">
      <dgm:prSet phldrT="[Text]" custT="1"/>
      <dgm:spPr/>
      <dgm:t>
        <a:bodyPr/>
        <a:lstStyle/>
        <a:p>
          <a:pPr algn="l"/>
          <a:r>
            <a:rPr lang="en-US" sz="2400" smtClean="0">
              <a:latin typeface="Arial Narrow" pitchFamily="34" charset="0"/>
            </a:rPr>
            <a:t>Bagaimana </a:t>
          </a:r>
          <a:r>
            <a:rPr lang="en-US" sz="2400" b="1" smtClean="0">
              <a:solidFill>
                <a:schemeClr val="accent4"/>
              </a:solidFill>
              <a:latin typeface="Arial Narrow" pitchFamily="34" charset="0"/>
            </a:rPr>
            <a:t>informasi diolah dan diatur</a:t>
          </a:r>
          <a:r>
            <a:rPr lang="en-US" sz="2400" smtClean="0">
              <a:solidFill>
                <a:schemeClr val="accent4"/>
              </a:solidFill>
              <a:latin typeface="Arial Narrow" pitchFamily="34" charset="0"/>
            </a:rPr>
            <a:t> </a:t>
          </a:r>
          <a:r>
            <a:rPr lang="en-US" sz="2400" smtClean="0">
              <a:latin typeface="Arial Narrow" pitchFamily="34" charset="0"/>
            </a:rPr>
            <a:t>(</a:t>
          </a:r>
          <a:r>
            <a:rPr lang="en-US" sz="2400" b="1" smtClean="0">
              <a:solidFill>
                <a:schemeClr val="accent4"/>
              </a:solidFill>
              <a:latin typeface="Arial Narrow" pitchFamily="34" charset="0"/>
            </a:rPr>
            <a:t>dominasi otak</a:t>
          </a:r>
          <a:r>
            <a:rPr lang="en-US" sz="2400" smtClean="0">
              <a:latin typeface="Arial Narrow" pitchFamily="34" charset="0"/>
            </a:rPr>
            <a:t>)</a:t>
          </a:r>
          <a:endParaRPr lang="en-US" sz="2400">
            <a:latin typeface="Arial Narrow" pitchFamily="34" charset="0"/>
          </a:endParaRPr>
        </a:p>
      </dgm:t>
    </dgm:pt>
    <dgm:pt modelId="{BCAFD8E3-E80F-4456-976C-55318CD98594}" type="parTrans" cxnId="{3ED42382-1CC7-47FC-BCCC-94A1FB0ABDA4}">
      <dgm:prSet/>
      <dgm:spPr/>
      <dgm:t>
        <a:bodyPr/>
        <a:lstStyle/>
        <a:p>
          <a:endParaRPr lang="en-US" sz="2400">
            <a:latin typeface="Arial Narrow" pitchFamily="34" charset="0"/>
          </a:endParaRPr>
        </a:p>
      </dgm:t>
    </dgm:pt>
    <dgm:pt modelId="{03B2AB63-09C4-4370-8AC3-51CE83C31811}" type="sibTrans" cxnId="{3ED42382-1CC7-47FC-BCCC-94A1FB0ABDA4}">
      <dgm:prSet/>
      <dgm:spPr/>
      <dgm:t>
        <a:bodyPr/>
        <a:lstStyle/>
        <a:p>
          <a:endParaRPr lang="en-US" sz="2400">
            <a:latin typeface="Arial Narrow" pitchFamily="34" charset="0"/>
          </a:endParaRPr>
        </a:p>
      </dgm:t>
    </dgm:pt>
    <dgm:pt modelId="{E7AE8098-B51A-4CC3-AC0D-BA21C6FC247D}" type="pres">
      <dgm:prSet presAssocID="{2BC5BD19-8361-4450-A9AC-09276B16FB22}" presName="diagram" presStyleCnt="0">
        <dgm:presLayoutVars>
          <dgm:chPref val="1"/>
          <dgm:dir/>
          <dgm:animOne val="branch"/>
          <dgm:animLvl val="lvl"/>
          <dgm:resizeHandles/>
        </dgm:presLayoutVars>
      </dgm:prSet>
      <dgm:spPr/>
      <dgm:t>
        <a:bodyPr/>
        <a:lstStyle/>
        <a:p>
          <a:endParaRPr lang="en-US"/>
        </a:p>
      </dgm:t>
    </dgm:pt>
    <dgm:pt modelId="{BD14BD79-B442-42D4-9343-4B7455B5BF70}" type="pres">
      <dgm:prSet presAssocID="{039E7E75-B9BF-48BB-8A00-072E08306716}" presName="root" presStyleCnt="0"/>
      <dgm:spPr/>
    </dgm:pt>
    <dgm:pt modelId="{2A2F6D96-65F9-4BBD-AEA1-78B448C0B9C5}" type="pres">
      <dgm:prSet presAssocID="{039E7E75-B9BF-48BB-8A00-072E08306716}" presName="rootComposite" presStyleCnt="0"/>
      <dgm:spPr/>
    </dgm:pt>
    <dgm:pt modelId="{2349CA85-5F4A-408C-9491-49579A91E4B4}" type="pres">
      <dgm:prSet presAssocID="{039E7E75-B9BF-48BB-8A00-072E08306716}" presName="rootText" presStyleLbl="node1" presStyleIdx="0" presStyleCnt="1" custScaleX="298978"/>
      <dgm:spPr/>
      <dgm:t>
        <a:bodyPr/>
        <a:lstStyle/>
        <a:p>
          <a:endParaRPr lang="en-US"/>
        </a:p>
      </dgm:t>
    </dgm:pt>
    <dgm:pt modelId="{466E94E1-0632-4AAA-B63B-052F33D290E3}" type="pres">
      <dgm:prSet presAssocID="{039E7E75-B9BF-48BB-8A00-072E08306716}" presName="rootConnector" presStyleLbl="node1" presStyleIdx="0" presStyleCnt="1"/>
      <dgm:spPr/>
      <dgm:t>
        <a:bodyPr/>
        <a:lstStyle/>
        <a:p>
          <a:endParaRPr lang="en-US"/>
        </a:p>
      </dgm:t>
    </dgm:pt>
    <dgm:pt modelId="{9E131F09-2709-42EA-94F2-E06DF1D24EA4}" type="pres">
      <dgm:prSet presAssocID="{039E7E75-B9BF-48BB-8A00-072E08306716}" presName="childShape" presStyleCnt="0"/>
      <dgm:spPr/>
    </dgm:pt>
    <dgm:pt modelId="{029CBF5C-4079-4205-87F3-4E1154BE8BB6}" type="pres">
      <dgm:prSet presAssocID="{E0FAE1F4-F7E7-45F8-BB65-8DD252A9FA58}" presName="Name13" presStyleLbl="parChTrans1D2" presStyleIdx="0" presStyleCnt="2"/>
      <dgm:spPr/>
      <dgm:t>
        <a:bodyPr/>
        <a:lstStyle/>
        <a:p>
          <a:endParaRPr lang="en-US"/>
        </a:p>
      </dgm:t>
    </dgm:pt>
    <dgm:pt modelId="{29802E9D-B9D7-4912-8ED5-685681206A1B}" type="pres">
      <dgm:prSet presAssocID="{DEE5274F-7647-4CE2-97FE-6DA32F2EDD5F}" presName="childText" presStyleLbl="bgAcc1" presStyleIdx="0" presStyleCnt="2" custScaleX="466866">
        <dgm:presLayoutVars>
          <dgm:bulletEnabled val="1"/>
        </dgm:presLayoutVars>
      </dgm:prSet>
      <dgm:spPr/>
      <dgm:t>
        <a:bodyPr/>
        <a:lstStyle/>
        <a:p>
          <a:endParaRPr lang="en-US"/>
        </a:p>
      </dgm:t>
    </dgm:pt>
    <dgm:pt modelId="{79F10DA0-6401-4B14-9BE3-386C507CA7DE}" type="pres">
      <dgm:prSet presAssocID="{BCAFD8E3-E80F-4456-976C-55318CD98594}" presName="Name13" presStyleLbl="parChTrans1D2" presStyleIdx="1" presStyleCnt="2"/>
      <dgm:spPr/>
      <dgm:t>
        <a:bodyPr/>
        <a:lstStyle/>
        <a:p>
          <a:endParaRPr lang="en-US"/>
        </a:p>
      </dgm:t>
    </dgm:pt>
    <dgm:pt modelId="{ECD175B1-088B-4D94-9010-D633DBE358FD}" type="pres">
      <dgm:prSet presAssocID="{28A0487C-EED3-4042-BD28-15B853D0A8E5}" presName="childText" presStyleLbl="bgAcc1" presStyleIdx="1" presStyleCnt="2" custScaleX="466866">
        <dgm:presLayoutVars>
          <dgm:bulletEnabled val="1"/>
        </dgm:presLayoutVars>
      </dgm:prSet>
      <dgm:spPr/>
      <dgm:t>
        <a:bodyPr/>
        <a:lstStyle/>
        <a:p>
          <a:endParaRPr lang="en-US"/>
        </a:p>
      </dgm:t>
    </dgm:pt>
  </dgm:ptLst>
  <dgm:cxnLst>
    <dgm:cxn modelId="{562D0A36-66FE-4FDB-8D8F-57FDA779881B}" type="presOf" srcId="{28A0487C-EED3-4042-BD28-15B853D0A8E5}" destId="{ECD175B1-088B-4D94-9010-D633DBE358FD}" srcOrd="0" destOrd="0" presId="urn:microsoft.com/office/officeart/2005/8/layout/hierarchy3"/>
    <dgm:cxn modelId="{6EB73079-0099-4F1A-926D-AC5E170E6B10}" type="presOf" srcId="{E0FAE1F4-F7E7-45F8-BB65-8DD252A9FA58}" destId="{029CBF5C-4079-4205-87F3-4E1154BE8BB6}" srcOrd="0" destOrd="0" presId="urn:microsoft.com/office/officeart/2005/8/layout/hierarchy3"/>
    <dgm:cxn modelId="{BD933712-FB16-4E36-A174-4CAA7D03579B}" srcId="{039E7E75-B9BF-48BB-8A00-072E08306716}" destId="{DEE5274F-7647-4CE2-97FE-6DA32F2EDD5F}" srcOrd="0" destOrd="0" parTransId="{E0FAE1F4-F7E7-45F8-BB65-8DD252A9FA58}" sibTransId="{D1A5C632-8800-4D97-9455-5E74B3AC8B1A}"/>
    <dgm:cxn modelId="{3CFF721F-D587-4ACB-A3C7-505475F0FC59}" type="presOf" srcId="{2BC5BD19-8361-4450-A9AC-09276B16FB22}" destId="{E7AE8098-B51A-4CC3-AC0D-BA21C6FC247D}" srcOrd="0" destOrd="0" presId="urn:microsoft.com/office/officeart/2005/8/layout/hierarchy3"/>
    <dgm:cxn modelId="{A3C12C2B-A568-4FDE-B07C-565E228E31B0}" type="presOf" srcId="{039E7E75-B9BF-48BB-8A00-072E08306716}" destId="{2349CA85-5F4A-408C-9491-49579A91E4B4}" srcOrd="0" destOrd="0" presId="urn:microsoft.com/office/officeart/2005/8/layout/hierarchy3"/>
    <dgm:cxn modelId="{2890CA9E-1799-4EC3-B79A-A31F522A0093}" type="presOf" srcId="{039E7E75-B9BF-48BB-8A00-072E08306716}" destId="{466E94E1-0632-4AAA-B63B-052F33D290E3}" srcOrd="1" destOrd="0" presId="urn:microsoft.com/office/officeart/2005/8/layout/hierarchy3"/>
    <dgm:cxn modelId="{FAEC26CA-BDAE-4260-861D-46048C14FC5B}" type="presOf" srcId="{BCAFD8E3-E80F-4456-976C-55318CD98594}" destId="{79F10DA0-6401-4B14-9BE3-386C507CA7DE}" srcOrd="0" destOrd="0" presId="urn:microsoft.com/office/officeart/2005/8/layout/hierarchy3"/>
    <dgm:cxn modelId="{3FD8502B-7193-4F9F-90B5-C5397C741D91}" srcId="{2BC5BD19-8361-4450-A9AC-09276B16FB22}" destId="{039E7E75-B9BF-48BB-8A00-072E08306716}" srcOrd="0" destOrd="0" parTransId="{350BB9DF-F3F7-44A0-8857-D0914E670670}" sibTransId="{A9941BBD-A4EC-4D2C-8F4F-B3669357E1D5}"/>
    <dgm:cxn modelId="{CAB66A3F-9005-4FB0-84B5-6EAE16CC2B9A}" type="presOf" srcId="{DEE5274F-7647-4CE2-97FE-6DA32F2EDD5F}" destId="{29802E9D-B9D7-4912-8ED5-685681206A1B}" srcOrd="0" destOrd="0" presId="urn:microsoft.com/office/officeart/2005/8/layout/hierarchy3"/>
    <dgm:cxn modelId="{3ED42382-1CC7-47FC-BCCC-94A1FB0ABDA4}" srcId="{039E7E75-B9BF-48BB-8A00-072E08306716}" destId="{28A0487C-EED3-4042-BD28-15B853D0A8E5}" srcOrd="1" destOrd="0" parTransId="{BCAFD8E3-E80F-4456-976C-55318CD98594}" sibTransId="{03B2AB63-09C4-4370-8AC3-51CE83C31811}"/>
    <dgm:cxn modelId="{BFE7A0DB-9537-4E3C-8E81-FD84B4EEABBC}" type="presParOf" srcId="{E7AE8098-B51A-4CC3-AC0D-BA21C6FC247D}" destId="{BD14BD79-B442-42D4-9343-4B7455B5BF70}" srcOrd="0" destOrd="0" presId="urn:microsoft.com/office/officeart/2005/8/layout/hierarchy3"/>
    <dgm:cxn modelId="{CDF6C744-6924-4956-91CA-F6842753572C}" type="presParOf" srcId="{BD14BD79-B442-42D4-9343-4B7455B5BF70}" destId="{2A2F6D96-65F9-4BBD-AEA1-78B448C0B9C5}" srcOrd="0" destOrd="0" presId="urn:microsoft.com/office/officeart/2005/8/layout/hierarchy3"/>
    <dgm:cxn modelId="{6BD3B7A2-7F32-4AC9-B82D-CF90EF292834}" type="presParOf" srcId="{2A2F6D96-65F9-4BBD-AEA1-78B448C0B9C5}" destId="{2349CA85-5F4A-408C-9491-49579A91E4B4}" srcOrd="0" destOrd="0" presId="urn:microsoft.com/office/officeart/2005/8/layout/hierarchy3"/>
    <dgm:cxn modelId="{9FBF2E5F-13FC-4F34-B103-272B8352F12B}" type="presParOf" srcId="{2A2F6D96-65F9-4BBD-AEA1-78B448C0B9C5}" destId="{466E94E1-0632-4AAA-B63B-052F33D290E3}" srcOrd="1" destOrd="0" presId="urn:microsoft.com/office/officeart/2005/8/layout/hierarchy3"/>
    <dgm:cxn modelId="{0A9FC09D-538D-43A1-8E38-FEBD09E82996}" type="presParOf" srcId="{BD14BD79-B442-42D4-9343-4B7455B5BF70}" destId="{9E131F09-2709-42EA-94F2-E06DF1D24EA4}" srcOrd="1" destOrd="0" presId="urn:microsoft.com/office/officeart/2005/8/layout/hierarchy3"/>
    <dgm:cxn modelId="{4EEF4D96-388D-4C6C-B1FB-E4F82B2558B2}" type="presParOf" srcId="{9E131F09-2709-42EA-94F2-E06DF1D24EA4}" destId="{029CBF5C-4079-4205-87F3-4E1154BE8BB6}" srcOrd="0" destOrd="0" presId="urn:microsoft.com/office/officeart/2005/8/layout/hierarchy3"/>
    <dgm:cxn modelId="{8B8BCDD7-7A54-4B83-96DB-7033F1FCCAE1}" type="presParOf" srcId="{9E131F09-2709-42EA-94F2-E06DF1D24EA4}" destId="{29802E9D-B9D7-4912-8ED5-685681206A1B}" srcOrd="1" destOrd="0" presId="urn:microsoft.com/office/officeart/2005/8/layout/hierarchy3"/>
    <dgm:cxn modelId="{D79502C1-42C1-47A5-A67F-3C2EC4B0A1B4}" type="presParOf" srcId="{9E131F09-2709-42EA-94F2-E06DF1D24EA4}" destId="{79F10DA0-6401-4B14-9BE3-386C507CA7DE}" srcOrd="2" destOrd="0" presId="urn:microsoft.com/office/officeart/2005/8/layout/hierarchy3"/>
    <dgm:cxn modelId="{40636C4A-B897-428A-920A-5705A388FC4C}" type="presParOf" srcId="{9E131F09-2709-42EA-94F2-E06DF1D24EA4}" destId="{ECD175B1-088B-4D94-9010-D633DBE358FD}"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A214F4-2E40-4565-A0CA-134F0F8F958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0969E3E-CF96-4D14-BDB7-230D46BDABDB}">
      <dgm:prSet phldrT="[Text]" custT="1"/>
      <dgm:spPr/>
      <dgm:t>
        <a:bodyPr/>
        <a:lstStyle/>
        <a:p>
          <a:r>
            <a:rPr lang="en-US" sz="2400" smtClean="0">
              <a:latin typeface="Arial Narrow" pitchFamily="34" charset="0"/>
            </a:rPr>
            <a:t>Mendapatkan informasi dengan mendengar</a:t>
          </a:r>
          <a:endParaRPr lang="en-US" sz="2400">
            <a:latin typeface="Arial Narrow" pitchFamily="34" charset="0"/>
          </a:endParaRPr>
        </a:p>
      </dgm:t>
    </dgm:pt>
    <dgm:pt modelId="{15619BA0-A649-4FA0-9429-EB7A84DF9D99}" type="parTrans" cxnId="{CAC422A9-6565-4E00-8880-C167A8EE050B}">
      <dgm:prSet/>
      <dgm:spPr/>
      <dgm:t>
        <a:bodyPr/>
        <a:lstStyle/>
        <a:p>
          <a:endParaRPr lang="en-US" sz="2400">
            <a:solidFill>
              <a:schemeClr val="tx1"/>
            </a:solidFill>
            <a:latin typeface="Arial Narrow" pitchFamily="34" charset="0"/>
          </a:endParaRPr>
        </a:p>
      </dgm:t>
    </dgm:pt>
    <dgm:pt modelId="{652AB7F1-A7D8-43A5-AD39-8A3AAD2BEB4F}" type="sibTrans" cxnId="{CAC422A9-6565-4E00-8880-C167A8EE050B}">
      <dgm:prSet/>
      <dgm:spPr/>
      <dgm:t>
        <a:bodyPr/>
        <a:lstStyle/>
        <a:p>
          <a:endParaRPr lang="en-US" sz="2400">
            <a:solidFill>
              <a:schemeClr val="tx1"/>
            </a:solidFill>
            <a:latin typeface="Arial Narrow" pitchFamily="34" charset="0"/>
          </a:endParaRPr>
        </a:p>
      </dgm:t>
    </dgm:pt>
    <dgm:pt modelId="{FCF4A3C9-7700-43C9-966B-B36B77A695EC}">
      <dgm:prSet phldrT="[Text]" custT="1"/>
      <dgm:spPr/>
      <dgm:t>
        <a:bodyPr/>
        <a:lstStyle/>
        <a:p>
          <a:r>
            <a:rPr lang="en-US" sz="2400" smtClean="0">
              <a:latin typeface="Arial Narrow" pitchFamily="34" charset="0"/>
            </a:rPr>
            <a:t>Tidak suka mencatat</a:t>
          </a:r>
          <a:endParaRPr lang="en-US" sz="2400">
            <a:latin typeface="Arial Narrow" pitchFamily="34" charset="0"/>
          </a:endParaRPr>
        </a:p>
      </dgm:t>
    </dgm:pt>
    <dgm:pt modelId="{53D4C3E5-48EB-46C8-9043-285C8F9A63D5}" type="parTrans" cxnId="{3EA06514-0926-4E36-8D9D-B9F049CD720A}">
      <dgm:prSet/>
      <dgm:spPr/>
      <dgm:t>
        <a:bodyPr/>
        <a:lstStyle/>
        <a:p>
          <a:endParaRPr lang="en-US" sz="2400">
            <a:solidFill>
              <a:schemeClr val="tx1"/>
            </a:solidFill>
            <a:latin typeface="Arial Narrow" pitchFamily="34" charset="0"/>
          </a:endParaRPr>
        </a:p>
      </dgm:t>
    </dgm:pt>
    <dgm:pt modelId="{6D0A1AB5-9663-4D2B-B04F-5CEC84D6AFEF}" type="sibTrans" cxnId="{3EA06514-0926-4E36-8D9D-B9F049CD720A}">
      <dgm:prSet/>
      <dgm:spPr/>
      <dgm:t>
        <a:bodyPr/>
        <a:lstStyle/>
        <a:p>
          <a:endParaRPr lang="en-US" sz="2400">
            <a:solidFill>
              <a:schemeClr val="tx1"/>
            </a:solidFill>
            <a:latin typeface="Arial Narrow" pitchFamily="34" charset="0"/>
          </a:endParaRPr>
        </a:p>
      </dgm:t>
    </dgm:pt>
    <dgm:pt modelId="{A5CF2723-EE1D-402F-93CD-E247A81211DF}">
      <dgm:prSet custT="1"/>
      <dgm:spPr/>
      <dgm:t>
        <a:bodyPr/>
        <a:lstStyle/>
        <a:p>
          <a:r>
            <a:rPr lang="en-US" sz="2400" smtClean="0">
              <a:latin typeface="Arial Narrow" pitchFamily="34" charset="0"/>
            </a:rPr>
            <a:t>Membaca dengan keras</a:t>
          </a:r>
          <a:endParaRPr lang="en-US" sz="2400">
            <a:latin typeface="Arial Narrow" pitchFamily="34" charset="0"/>
          </a:endParaRPr>
        </a:p>
      </dgm:t>
    </dgm:pt>
    <dgm:pt modelId="{C3ACBFBE-B020-4104-8F8D-1484AEB1E00E}" type="parTrans" cxnId="{8C526B10-435A-434E-AC99-5BF84220C512}">
      <dgm:prSet/>
      <dgm:spPr/>
      <dgm:t>
        <a:bodyPr/>
        <a:lstStyle/>
        <a:p>
          <a:endParaRPr lang="en-US" sz="2400">
            <a:solidFill>
              <a:schemeClr val="tx1"/>
            </a:solidFill>
            <a:latin typeface="Arial Narrow" pitchFamily="34" charset="0"/>
          </a:endParaRPr>
        </a:p>
      </dgm:t>
    </dgm:pt>
    <dgm:pt modelId="{B1540796-547E-4D2A-89E8-73BAF2EF34F5}" type="sibTrans" cxnId="{8C526B10-435A-434E-AC99-5BF84220C512}">
      <dgm:prSet/>
      <dgm:spPr/>
      <dgm:t>
        <a:bodyPr/>
        <a:lstStyle/>
        <a:p>
          <a:endParaRPr lang="en-US" sz="2400">
            <a:solidFill>
              <a:schemeClr val="tx1"/>
            </a:solidFill>
            <a:latin typeface="Arial Narrow" pitchFamily="34" charset="0"/>
          </a:endParaRPr>
        </a:p>
      </dgm:t>
    </dgm:pt>
    <dgm:pt modelId="{34DEB7CF-7CFB-46E1-8F52-067FE8DD4DAF}">
      <dgm:prSet custT="1"/>
      <dgm:spPr/>
      <dgm:t>
        <a:bodyPr/>
        <a:lstStyle/>
        <a:p>
          <a:r>
            <a:rPr lang="en-US" sz="2400" smtClean="0">
              <a:latin typeface="Arial Narrow" pitchFamily="34" charset="0"/>
            </a:rPr>
            <a:t>Saat kerja suka bicara pada diri sendiri</a:t>
          </a:r>
          <a:endParaRPr lang="en-US" sz="2400">
            <a:latin typeface="Arial Narrow" pitchFamily="34" charset="0"/>
          </a:endParaRPr>
        </a:p>
      </dgm:t>
    </dgm:pt>
    <dgm:pt modelId="{3C418365-05AF-4F78-A0DE-91D4A26E5009}" type="parTrans" cxnId="{0ECECA97-36E9-4961-B1D6-C9776AE50CCA}">
      <dgm:prSet/>
      <dgm:spPr/>
      <dgm:t>
        <a:bodyPr/>
        <a:lstStyle/>
        <a:p>
          <a:endParaRPr lang="en-US" sz="2400">
            <a:solidFill>
              <a:schemeClr val="tx1"/>
            </a:solidFill>
            <a:latin typeface="Arial Narrow" pitchFamily="34" charset="0"/>
          </a:endParaRPr>
        </a:p>
      </dgm:t>
    </dgm:pt>
    <dgm:pt modelId="{D966EAB1-108B-4563-A73D-C39AEC6B1D2B}" type="sibTrans" cxnId="{0ECECA97-36E9-4961-B1D6-C9776AE50CCA}">
      <dgm:prSet/>
      <dgm:spPr/>
      <dgm:t>
        <a:bodyPr/>
        <a:lstStyle/>
        <a:p>
          <a:endParaRPr lang="en-US" sz="2400">
            <a:solidFill>
              <a:schemeClr val="tx1"/>
            </a:solidFill>
            <a:latin typeface="Arial Narrow" pitchFamily="34" charset="0"/>
          </a:endParaRPr>
        </a:p>
      </dgm:t>
    </dgm:pt>
    <dgm:pt modelId="{10A07B27-4EE1-4424-8A56-003819CEB90D}">
      <dgm:prSet custT="1"/>
      <dgm:spPr/>
      <dgm:t>
        <a:bodyPr/>
        <a:lstStyle/>
        <a:p>
          <a:r>
            <a:rPr lang="en-US" sz="2400" smtClean="0">
              <a:latin typeface="Arial Narrow" pitchFamily="34" charset="0"/>
            </a:rPr>
            <a:t>Mengulangi kembali serta menirukan nada, irama, dan warna suara</a:t>
          </a:r>
          <a:endParaRPr lang="en-US" sz="2400">
            <a:latin typeface="Arial Narrow" pitchFamily="34" charset="0"/>
          </a:endParaRPr>
        </a:p>
      </dgm:t>
    </dgm:pt>
    <dgm:pt modelId="{14CD879E-2E68-400E-A277-E7571DC7C996}" type="parTrans" cxnId="{B5CCBBF2-B919-42AE-8084-C02C4D042D50}">
      <dgm:prSet/>
      <dgm:spPr/>
      <dgm:t>
        <a:bodyPr/>
        <a:lstStyle/>
        <a:p>
          <a:endParaRPr lang="en-US" sz="2400">
            <a:solidFill>
              <a:schemeClr val="tx1"/>
            </a:solidFill>
            <a:latin typeface="Arial Narrow" pitchFamily="34" charset="0"/>
          </a:endParaRPr>
        </a:p>
      </dgm:t>
    </dgm:pt>
    <dgm:pt modelId="{3AFBB7BD-CA17-4CE2-9335-FDFB29587CBA}" type="sibTrans" cxnId="{B5CCBBF2-B919-42AE-8084-C02C4D042D50}">
      <dgm:prSet/>
      <dgm:spPr/>
      <dgm:t>
        <a:bodyPr/>
        <a:lstStyle/>
        <a:p>
          <a:endParaRPr lang="en-US" sz="2400">
            <a:solidFill>
              <a:schemeClr val="tx1"/>
            </a:solidFill>
            <a:latin typeface="Arial Narrow" pitchFamily="34" charset="0"/>
          </a:endParaRPr>
        </a:p>
      </dgm:t>
    </dgm:pt>
    <dgm:pt modelId="{3D8C4307-8D36-493D-8E9B-646AF0412CB8}">
      <dgm:prSet custT="1"/>
      <dgm:spPr/>
      <dgm:t>
        <a:bodyPr/>
        <a:lstStyle/>
        <a:p>
          <a:r>
            <a:rPr lang="en-US" sz="2400" smtClean="0">
              <a:latin typeface="Arial Narrow" pitchFamily="34" charset="0"/>
            </a:rPr>
            <a:t>Mudah terganggu oleh keributan</a:t>
          </a:r>
          <a:endParaRPr lang="en-US" sz="2400">
            <a:latin typeface="Arial Narrow" pitchFamily="34" charset="0"/>
          </a:endParaRPr>
        </a:p>
      </dgm:t>
    </dgm:pt>
    <dgm:pt modelId="{B6342B82-A50D-4928-B4D0-F8DAF1D49EF9}" type="parTrans" cxnId="{A4B42854-D04A-4888-B088-EC3C25BF6868}">
      <dgm:prSet/>
      <dgm:spPr/>
      <dgm:t>
        <a:bodyPr/>
        <a:lstStyle/>
        <a:p>
          <a:endParaRPr lang="en-US" sz="2400">
            <a:solidFill>
              <a:schemeClr val="tx1"/>
            </a:solidFill>
            <a:latin typeface="Arial Narrow" pitchFamily="34" charset="0"/>
          </a:endParaRPr>
        </a:p>
      </dgm:t>
    </dgm:pt>
    <dgm:pt modelId="{A8E235AD-15B0-43C5-BDA5-63FF6DF2BB69}" type="sibTrans" cxnId="{A4B42854-D04A-4888-B088-EC3C25BF6868}">
      <dgm:prSet/>
      <dgm:spPr/>
      <dgm:t>
        <a:bodyPr/>
        <a:lstStyle/>
        <a:p>
          <a:endParaRPr lang="en-US" sz="2400">
            <a:solidFill>
              <a:schemeClr val="tx1"/>
            </a:solidFill>
            <a:latin typeface="Arial Narrow" pitchFamily="34" charset="0"/>
          </a:endParaRPr>
        </a:p>
      </dgm:t>
    </dgm:pt>
    <dgm:pt modelId="{6E3BEA54-B9C8-465E-BBBF-C877AF3F6481}" type="pres">
      <dgm:prSet presAssocID="{4BA214F4-2E40-4565-A0CA-134F0F8F958C}" presName="linear" presStyleCnt="0">
        <dgm:presLayoutVars>
          <dgm:animLvl val="lvl"/>
          <dgm:resizeHandles val="exact"/>
        </dgm:presLayoutVars>
      </dgm:prSet>
      <dgm:spPr/>
      <dgm:t>
        <a:bodyPr/>
        <a:lstStyle/>
        <a:p>
          <a:endParaRPr lang="en-US"/>
        </a:p>
      </dgm:t>
    </dgm:pt>
    <dgm:pt modelId="{85A9E894-8C13-4308-8567-454E1AEF6FF1}" type="pres">
      <dgm:prSet presAssocID="{E0969E3E-CF96-4D14-BDB7-230D46BDABDB}" presName="parentText" presStyleLbl="node1" presStyleIdx="0" presStyleCnt="6">
        <dgm:presLayoutVars>
          <dgm:chMax val="0"/>
          <dgm:bulletEnabled val="1"/>
        </dgm:presLayoutVars>
      </dgm:prSet>
      <dgm:spPr/>
      <dgm:t>
        <a:bodyPr/>
        <a:lstStyle/>
        <a:p>
          <a:endParaRPr lang="en-US"/>
        </a:p>
      </dgm:t>
    </dgm:pt>
    <dgm:pt modelId="{2C25605F-BBED-44C4-9637-86249D068EC2}" type="pres">
      <dgm:prSet presAssocID="{652AB7F1-A7D8-43A5-AD39-8A3AAD2BEB4F}" presName="spacer" presStyleCnt="0"/>
      <dgm:spPr/>
      <dgm:t>
        <a:bodyPr/>
        <a:lstStyle/>
        <a:p>
          <a:endParaRPr lang="en-US"/>
        </a:p>
      </dgm:t>
    </dgm:pt>
    <dgm:pt modelId="{5806F5ED-065F-44DB-B461-FFFCA204FD59}" type="pres">
      <dgm:prSet presAssocID="{FCF4A3C9-7700-43C9-966B-B36B77A695EC}" presName="parentText" presStyleLbl="node1" presStyleIdx="1" presStyleCnt="6">
        <dgm:presLayoutVars>
          <dgm:chMax val="0"/>
          <dgm:bulletEnabled val="1"/>
        </dgm:presLayoutVars>
      </dgm:prSet>
      <dgm:spPr/>
      <dgm:t>
        <a:bodyPr/>
        <a:lstStyle/>
        <a:p>
          <a:endParaRPr lang="en-US"/>
        </a:p>
      </dgm:t>
    </dgm:pt>
    <dgm:pt modelId="{57EA820A-B6CD-4A38-BB59-704383B50DB9}" type="pres">
      <dgm:prSet presAssocID="{6D0A1AB5-9663-4D2B-B04F-5CEC84D6AFEF}" presName="spacer" presStyleCnt="0"/>
      <dgm:spPr/>
      <dgm:t>
        <a:bodyPr/>
        <a:lstStyle/>
        <a:p>
          <a:endParaRPr lang="en-US"/>
        </a:p>
      </dgm:t>
    </dgm:pt>
    <dgm:pt modelId="{34FE95CC-6B23-46E5-9BB2-FA657D756E8E}" type="pres">
      <dgm:prSet presAssocID="{A5CF2723-EE1D-402F-93CD-E247A81211DF}" presName="parentText" presStyleLbl="node1" presStyleIdx="2" presStyleCnt="6">
        <dgm:presLayoutVars>
          <dgm:chMax val="0"/>
          <dgm:bulletEnabled val="1"/>
        </dgm:presLayoutVars>
      </dgm:prSet>
      <dgm:spPr/>
      <dgm:t>
        <a:bodyPr/>
        <a:lstStyle/>
        <a:p>
          <a:endParaRPr lang="en-US"/>
        </a:p>
      </dgm:t>
    </dgm:pt>
    <dgm:pt modelId="{42454714-C3BB-4BE5-80B3-EC49092E33EA}" type="pres">
      <dgm:prSet presAssocID="{B1540796-547E-4D2A-89E8-73BAF2EF34F5}" presName="spacer" presStyleCnt="0"/>
      <dgm:spPr/>
      <dgm:t>
        <a:bodyPr/>
        <a:lstStyle/>
        <a:p>
          <a:endParaRPr lang="en-US"/>
        </a:p>
      </dgm:t>
    </dgm:pt>
    <dgm:pt modelId="{70701EBE-E25C-4ED5-B505-E99C4A417EFC}" type="pres">
      <dgm:prSet presAssocID="{34DEB7CF-7CFB-46E1-8F52-067FE8DD4DAF}" presName="parentText" presStyleLbl="node1" presStyleIdx="3" presStyleCnt="6">
        <dgm:presLayoutVars>
          <dgm:chMax val="0"/>
          <dgm:bulletEnabled val="1"/>
        </dgm:presLayoutVars>
      </dgm:prSet>
      <dgm:spPr/>
      <dgm:t>
        <a:bodyPr/>
        <a:lstStyle/>
        <a:p>
          <a:endParaRPr lang="en-US"/>
        </a:p>
      </dgm:t>
    </dgm:pt>
    <dgm:pt modelId="{81295D4D-0F42-422A-8F82-9AE5BFB076F7}" type="pres">
      <dgm:prSet presAssocID="{D966EAB1-108B-4563-A73D-C39AEC6B1D2B}" presName="spacer" presStyleCnt="0"/>
      <dgm:spPr/>
      <dgm:t>
        <a:bodyPr/>
        <a:lstStyle/>
        <a:p>
          <a:endParaRPr lang="en-US"/>
        </a:p>
      </dgm:t>
    </dgm:pt>
    <dgm:pt modelId="{00D4D90E-7133-4944-A445-E8E1F8496EB2}" type="pres">
      <dgm:prSet presAssocID="{10A07B27-4EE1-4424-8A56-003819CEB90D}" presName="parentText" presStyleLbl="node1" presStyleIdx="4" presStyleCnt="6">
        <dgm:presLayoutVars>
          <dgm:chMax val="0"/>
          <dgm:bulletEnabled val="1"/>
        </dgm:presLayoutVars>
      </dgm:prSet>
      <dgm:spPr/>
      <dgm:t>
        <a:bodyPr/>
        <a:lstStyle/>
        <a:p>
          <a:endParaRPr lang="en-US"/>
        </a:p>
      </dgm:t>
    </dgm:pt>
    <dgm:pt modelId="{7B966424-996A-4907-9DA5-26CE2C70EE6F}" type="pres">
      <dgm:prSet presAssocID="{3AFBB7BD-CA17-4CE2-9335-FDFB29587CBA}" presName="spacer" presStyleCnt="0"/>
      <dgm:spPr/>
      <dgm:t>
        <a:bodyPr/>
        <a:lstStyle/>
        <a:p>
          <a:endParaRPr lang="en-US"/>
        </a:p>
      </dgm:t>
    </dgm:pt>
    <dgm:pt modelId="{BD1EC227-0981-4F39-9791-6AF971AE5469}" type="pres">
      <dgm:prSet presAssocID="{3D8C4307-8D36-493D-8E9B-646AF0412CB8}" presName="parentText" presStyleLbl="node1" presStyleIdx="5" presStyleCnt="6">
        <dgm:presLayoutVars>
          <dgm:chMax val="0"/>
          <dgm:bulletEnabled val="1"/>
        </dgm:presLayoutVars>
      </dgm:prSet>
      <dgm:spPr/>
      <dgm:t>
        <a:bodyPr/>
        <a:lstStyle/>
        <a:p>
          <a:endParaRPr lang="en-US"/>
        </a:p>
      </dgm:t>
    </dgm:pt>
  </dgm:ptLst>
  <dgm:cxnLst>
    <dgm:cxn modelId="{8C526B10-435A-434E-AC99-5BF84220C512}" srcId="{4BA214F4-2E40-4565-A0CA-134F0F8F958C}" destId="{A5CF2723-EE1D-402F-93CD-E247A81211DF}" srcOrd="2" destOrd="0" parTransId="{C3ACBFBE-B020-4104-8F8D-1484AEB1E00E}" sibTransId="{B1540796-547E-4D2A-89E8-73BAF2EF34F5}"/>
    <dgm:cxn modelId="{4B0FD801-DC3C-44A3-8F91-D653A7424ADA}" type="presOf" srcId="{A5CF2723-EE1D-402F-93CD-E247A81211DF}" destId="{34FE95CC-6B23-46E5-9BB2-FA657D756E8E}" srcOrd="0" destOrd="0" presId="urn:microsoft.com/office/officeart/2005/8/layout/vList2"/>
    <dgm:cxn modelId="{B5CCBBF2-B919-42AE-8084-C02C4D042D50}" srcId="{4BA214F4-2E40-4565-A0CA-134F0F8F958C}" destId="{10A07B27-4EE1-4424-8A56-003819CEB90D}" srcOrd="4" destOrd="0" parTransId="{14CD879E-2E68-400E-A277-E7571DC7C996}" sibTransId="{3AFBB7BD-CA17-4CE2-9335-FDFB29587CBA}"/>
    <dgm:cxn modelId="{AE56B319-C587-4F6F-A9EE-30E33FED4713}" type="presOf" srcId="{3D8C4307-8D36-493D-8E9B-646AF0412CB8}" destId="{BD1EC227-0981-4F39-9791-6AF971AE5469}" srcOrd="0" destOrd="0" presId="urn:microsoft.com/office/officeart/2005/8/layout/vList2"/>
    <dgm:cxn modelId="{09A26F2C-35F2-4005-8C7A-617FF3FE7725}" type="presOf" srcId="{10A07B27-4EE1-4424-8A56-003819CEB90D}" destId="{00D4D90E-7133-4944-A445-E8E1F8496EB2}" srcOrd="0" destOrd="0" presId="urn:microsoft.com/office/officeart/2005/8/layout/vList2"/>
    <dgm:cxn modelId="{3EA06514-0926-4E36-8D9D-B9F049CD720A}" srcId="{4BA214F4-2E40-4565-A0CA-134F0F8F958C}" destId="{FCF4A3C9-7700-43C9-966B-B36B77A695EC}" srcOrd="1" destOrd="0" parTransId="{53D4C3E5-48EB-46C8-9043-285C8F9A63D5}" sibTransId="{6D0A1AB5-9663-4D2B-B04F-5CEC84D6AFEF}"/>
    <dgm:cxn modelId="{96D34754-3B62-4F9B-953C-059D9538757C}" type="presOf" srcId="{E0969E3E-CF96-4D14-BDB7-230D46BDABDB}" destId="{85A9E894-8C13-4308-8567-454E1AEF6FF1}" srcOrd="0" destOrd="0" presId="urn:microsoft.com/office/officeart/2005/8/layout/vList2"/>
    <dgm:cxn modelId="{CAC422A9-6565-4E00-8880-C167A8EE050B}" srcId="{4BA214F4-2E40-4565-A0CA-134F0F8F958C}" destId="{E0969E3E-CF96-4D14-BDB7-230D46BDABDB}" srcOrd="0" destOrd="0" parTransId="{15619BA0-A649-4FA0-9429-EB7A84DF9D99}" sibTransId="{652AB7F1-A7D8-43A5-AD39-8A3AAD2BEB4F}"/>
    <dgm:cxn modelId="{E178ACEA-19E1-4721-8FFC-B1D3FE42780F}" type="presOf" srcId="{FCF4A3C9-7700-43C9-966B-B36B77A695EC}" destId="{5806F5ED-065F-44DB-B461-FFFCA204FD59}" srcOrd="0" destOrd="0" presId="urn:microsoft.com/office/officeart/2005/8/layout/vList2"/>
    <dgm:cxn modelId="{0D85723C-0497-462C-81BF-33B022BBA458}" type="presOf" srcId="{34DEB7CF-7CFB-46E1-8F52-067FE8DD4DAF}" destId="{70701EBE-E25C-4ED5-B505-E99C4A417EFC}" srcOrd="0" destOrd="0" presId="urn:microsoft.com/office/officeart/2005/8/layout/vList2"/>
    <dgm:cxn modelId="{A4B42854-D04A-4888-B088-EC3C25BF6868}" srcId="{4BA214F4-2E40-4565-A0CA-134F0F8F958C}" destId="{3D8C4307-8D36-493D-8E9B-646AF0412CB8}" srcOrd="5" destOrd="0" parTransId="{B6342B82-A50D-4928-B4D0-F8DAF1D49EF9}" sibTransId="{A8E235AD-15B0-43C5-BDA5-63FF6DF2BB69}"/>
    <dgm:cxn modelId="{615E6E88-3EF4-4FF9-A91A-5177C6B454E1}" type="presOf" srcId="{4BA214F4-2E40-4565-A0CA-134F0F8F958C}" destId="{6E3BEA54-B9C8-465E-BBBF-C877AF3F6481}" srcOrd="0" destOrd="0" presId="urn:microsoft.com/office/officeart/2005/8/layout/vList2"/>
    <dgm:cxn modelId="{0ECECA97-36E9-4961-B1D6-C9776AE50CCA}" srcId="{4BA214F4-2E40-4565-A0CA-134F0F8F958C}" destId="{34DEB7CF-7CFB-46E1-8F52-067FE8DD4DAF}" srcOrd="3" destOrd="0" parTransId="{3C418365-05AF-4F78-A0DE-91D4A26E5009}" sibTransId="{D966EAB1-108B-4563-A73D-C39AEC6B1D2B}"/>
    <dgm:cxn modelId="{3EC06877-C379-4B20-ABC5-17F47CB5619C}" type="presParOf" srcId="{6E3BEA54-B9C8-465E-BBBF-C877AF3F6481}" destId="{85A9E894-8C13-4308-8567-454E1AEF6FF1}" srcOrd="0" destOrd="0" presId="urn:microsoft.com/office/officeart/2005/8/layout/vList2"/>
    <dgm:cxn modelId="{4D5F2727-8727-476C-AE09-C8BDD5DB3407}" type="presParOf" srcId="{6E3BEA54-B9C8-465E-BBBF-C877AF3F6481}" destId="{2C25605F-BBED-44C4-9637-86249D068EC2}" srcOrd="1" destOrd="0" presId="urn:microsoft.com/office/officeart/2005/8/layout/vList2"/>
    <dgm:cxn modelId="{162EE815-7AB9-484C-AC21-952EC35F11B5}" type="presParOf" srcId="{6E3BEA54-B9C8-465E-BBBF-C877AF3F6481}" destId="{5806F5ED-065F-44DB-B461-FFFCA204FD59}" srcOrd="2" destOrd="0" presId="urn:microsoft.com/office/officeart/2005/8/layout/vList2"/>
    <dgm:cxn modelId="{0C843860-DFE6-4A20-8CB9-7234D27E4F1E}" type="presParOf" srcId="{6E3BEA54-B9C8-465E-BBBF-C877AF3F6481}" destId="{57EA820A-B6CD-4A38-BB59-704383B50DB9}" srcOrd="3" destOrd="0" presId="urn:microsoft.com/office/officeart/2005/8/layout/vList2"/>
    <dgm:cxn modelId="{3174C59C-8779-4E9C-8FFB-2C13525D131F}" type="presParOf" srcId="{6E3BEA54-B9C8-465E-BBBF-C877AF3F6481}" destId="{34FE95CC-6B23-46E5-9BB2-FA657D756E8E}" srcOrd="4" destOrd="0" presId="urn:microsoft.com/office/officeart/2005/8/layout/vList2"/>
    <dgm:cxn modelId="{D447FADB-5D07-4E4F-9A84-B7123A3032CF}" type="presParOf" srcId="{6E3BEA54-B9C8-465E-BBBF-C877AF3F6481}" destId="{42454714-C3BB-4BE5-80B3-EC49092E33EA}" srcOrd="5" destOrd="0" presId="urn:microsoft.com/office/officeart/2005/8/layout/vList2"/>
    <dgm:cxn modelId="{478F134C-FBD5-43AB-9D51-B52692AC8EB5}" type="presParOf" srcId="{6E3BEA54-B9C8-465E-BBBF-C877AF3F6481}" destId="{70701EBE-E25C-4ED5-B505-E99C4A417EFC}" srcOrd="6" destOrd="0" presId="urn:microsoft.com/office/officeart/2005/8/layout/vList2"/>
    <dgm:cxn modelId="{05B4EC77-D971-4705-837C-7BE60C3FAAA7}" type="presParOf" srcId="{6E3BEA54-B9C8-465E-BBBF-C877AF3F6481}" destId="{81295D4D-0F42-422A-8F82-9AE5BFB076F7}" srcOrd="7" destOrd="0" presId="urn:microsoft.com/office/officeart/2005/8/layout/vList2"/>
    <dgm:cxn modelId="{D94BE03C-B667-441F-87A8-003F6735DB74}" type="presParOf" srcId="{6E3BEA54-B9C8-465E-BBBF-C877AF3F6481}" destId="{00D4D90E-7133-4944-A445-E8E1F8496EB2}" srcOrd="8" destOrd="0" presId="urn:microsoft.com/office/officeart/2005/8/layout/vList2"/>
    <dgm:cxn modelId="{24967A43-B8AB-4CE1-9A93-0EE5D928DB33}" type="presParOf" srcId="{6E3BEA54-B9C8-465E-BBBF-C877AF3F6481}" destId="{7B966424-996A-4907-9DA5-26CE2C70EE6F}" srcOrd="9" destOrd="0" presId="urn:microsoft.com/office/officeart/2005/8/layout/vList2"/>
    <dgm:cxn modelId="{A5C854B5-82DA-4404-B6FE-927E7F2C1732}" type="presParOf" srcId="{6E3BEA54-B9C8-465E-BBBF-C877AF3F6481}" destId="{BD1EC227-0981-4F39-9791-6AF971AE5469}"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A214F4-2E40-4565-A0CA-134F0F8F958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0969E3E-CF96-4D14-BDB7-230D46BDABDB}">
      <dgm:prSet phldrT="[Text]" custT="1"/>
      <dgm:spPr/>
      <dgm:t>
        <a:bodyPr/>
        <a:lstStyle/>
        <a:p>
          <a:r>
            <a:rPr lang="en-US" sz="2600" smtClean="0">
              <a:latin typeface="Arial Narrow" pitchFamily="34" charset="0"/>
            </a:rPr>
            <a:t>Melihat informasi melalui gambar, diagram, karton, demonstrasi</a:t>
          </a:r>
          <a:endParaRPr lang="en-US" sz="2600">
            <a:latin typeface="Arial Narrow" pitchFamily="34" charset="0"/>
          </a:endParaRPr>
        </a:p>
      </dgm:t>
    </dgm:pt>
    <dgm:pt modelId="{15619BA0-A649-4FA0-9429-EB7A84DF9D99}" type="parTrans" cxnId="{CAC422A9-6565-4E00-8880-C167A8EE050B}">
      <dgm:prSet/>
      <dgm:spPr/>
      <dgm:t>
        <a:bodyPr/>
        <a:lstStyle/>
        <a:p>
          <a:endParaRPr lang="en-US" sz="2600">
            <a:solidFill>
              <a:schemeClr val="tx1"/>
            </a:solidFill>
            <a:latin typeface="Arial Narrow" pitchFamily="34" charset="0"/>
          </a:endParaRPr>
        </a:p>
      </dgm:t>
    </dgm:pt>
    <dgm:pt modelId="{652AB7F1-A7D8-43A5-AD39-8A3AAD2BEB4F}" type="sibTrans" cxnId="{CAC422A9-6565-4E00-8880-C167A8EE050B}">
      <dgm:prSet/>
      <dgm:spPr/>
      <dgm:t>
        <a:bodyPr/>
        <a:lstStyle/>
        <a:p>
          <a:endParaRPr lang="en-US" sz="2600">
            <a:solidFill>
              <a:schemeClr val="tx1"/>
            </a:solidFill>
            <a:latin typeface="Arial Narrow" pitchFamily="34" charset="0"/>
          </a:endParaRPr>
        </a:p>
      </dgm:t>
    </dgm:pt>
    <dgm:pt modelId="{FCF4A3C9-7700-43C9-966B-B36B77A695EC}">
      <dgm:prSet phldrT="[Text]" custT="1"/>
      <dgm:spPr/>
      <dgm:t>
        <a:bodyPr/>
        <a:lstStyle/>
        <a:p>
          <a:r>
            <a:rPr lang="en-US" sz="2600" smtClean="0">
              <a:latin typeface="Arial Narrow" pitchFamily="34" charset="0"/>
            </a:rPr>
            <a:t>Senang belajar lewat gambar, peta, diagram, catatan,dan kartu</a:t>
          </a:r>
          <a:endParaRPr lang="en-US" sz="2600">
            <a:latin typeface="Arial Narrow" pitchFamily="34" charset="0"/>
          </a:endParaRPr>
        </a:p>
      </dgm:t>
    </dgm:pt>
    <dgm:pt modelId="{53D4C3E5-48EB-46C8-9043-285C8F9A63D5}" type="parTrans" cxnId="{3EA06514-0926-4E36-8D9D-B9F049CD720A}">
      <dgm:prSet/>
      <dgm:spPr/>
      <dgm:t>
        <a:bodyPr/>
        <a:lstStyle/>
        <a:p>
          <a:endParaRPr lang="en-US" sz="2600">
            <a:solidFill>
              <a:schemeClr val="tx1"/>
            </a:solidFill>
            <a:latin typeface="Arial Narrow" pitchFamily="34" charset="0"/>
          </a:endParaRPr>
        </a:p>
      </dgm:t>
    </dgm:pt>
    <dgm:pt modelId="{6D0A1AB5-9663-4D2B-B04F-5CEC84D6AFEF}" type="sibTrans" cxnId="{3EA06514-0926-4E36-8D9D-B9F049CD720A}">
      <dgm:prSet/>
      <dgm:spPr/>
      <dgm:t>
        <a:bodyPr/>
        <a:lstStyle/>
        <a:p>
          <a:endParaRPr lang="en-US" sz="2600">
            <a:solidFill>
              <a:schemeClr val="tx1"/>
            </a:solidFill>
            <a:latin typeface="Arial Narrow" pitchFamily="34" charset="0"/>
          </a:endParaRPr>
        </a:p>
      </dgm:t>
    </dgm:pt>
    <dgm:pt modelId="{A5CF2723-EE1D-402F-93CD-E247A81211DF}">
      <dgm:prSet custT="1"/>
      <dgm:spPr/>
      <dgm:t>
        <a:bodyPr/>
        <a:lstStyle/>
        <a:p>
          <a:r>
            <a:rPr lang="en-US" sz="2600" smtClean="0">
              <a:latin typeface="Arial Narrow" pitchFamily="34" charset="0"/>
            </a:rPr>
            <a:t>Memakai warna untuk menandai hal penting</a:t>
          </a:r>
          <a:endParaRPr lang="en-US" sz="2600">
            <a:latin typeface="Arial Narrow" pitchFamily="34" charset="0"/>
          </a:endParaRPr>
        </a:p>
      </dgm:t>
    </dgm:pt>
    <dgm:pt modelId="{C3ACBFBE-B020-4104-8F8D-1484AEB1E00E}" type="parTrans" cxnId="{8C526B10-435A-434E-AC99-5BF84220C512}">
      <dgm:prSet/>
      <dgm:spPr/>
      <dgm:t>
        <a:bodyPr/>
        <a:lstStyle/>
        <a:p>
          <a:endParaRPr lang="en-US" sz="2600">
            <a:solidFill>
              <a:schemeClr val="tx1"/>
            </a:solidFill>
            <a:latin typeface="Arial Narrow" pitchFamily="34" charset="0"/>
          </a:endParaRPr>
        </a:p>
      </dgm:t>
    </dgm:pt>
    <dgm:pt modelId="{B1540796-547E-4D2A-89E8-73BAF2EF34F5}" type="sibTrans" cxnId="{8C526B10-435A-434E-AC99-5BF84220C512}">
      <dgm:prSet/>
      <dgm:spPr/>
      <dgm:t>
        <a:bodyPr/>
        <a:lstStyle/>
        <a:p>
          <a:endParaRPr lang="en-US" sz="2600">
            <a:solidFill>
              <a:schemeClr val="tx1"/>
            </a:solidFill>
            <a:latin typeface="Arial Narrow" pitchFamily="34" charset="0"/>
          </a:endParaRPr>
        </a:p>
      </dgm:t>
    </dgm:pt>
    <dgm:pt modelId="{34DEB7CF-7CFB-46E1-8F52-067FE8DD4DAF}">
      <dgm:prSet custT="1"/>
      <dgm:spPr/>
      <dgm:t>
        <a:bodyPr/>
        <a:lstStyle/>
        <a:p>
          <a:r>
            <a:rPr lang="en-US" sz="2600" smtClean="0">
              <a:latin typeface="Arial Narrow" pitchFamily="34" charset="0"/>
            </a:rPr>
            <a:t>Memakai multimedia</a:t>
          </a:r>
          <a:endParaRPr lang="en-US" sz="2600">
            <a:latin typeface="Arial Narrow" pitchFamily="34" charset="0"/>
          </a:endParaRPr>
        </a:p>
      </dgm:t>
    </dgm:pt>
    <dgm:pt modelId="{3C418365-05AF-4F78-A0DE-91D4A26E5009}" type="parTrans" cxnId="{0ECECA97-36E9-4961-B1D6-C9776AE50CCA}">
      <dgm:prSet/>
      <dgm:spPr/>
      <dgm:t>
        <a:bodyPr/>
        <a:lstStyle/>
        <a:p>
          <a:endParaRPr lang="en-US" sz="2600">
            <a:solidFill>
              <a:schemeClr val="tx1"/>
            </a:solidFill>
            <a:latin typeface="Arial Narrow" pitchFamily="34" charset="0"/>
          </a:endParaRPr>
        </a:p>
      </dgm:t>
    </dgm:pt>
    <dgm:pt modelId="{D966EAB1-108B-4563-A73D-C39AEC6B1D2B}" type="sibTrans" cxnId="{0ECECA97-36E9-4961-B1D6-C9776AE50CCA}">
      <dgm:prSet/>
      <dgm:spPr/>
      <dgm:t>
        <a:bodyPr/>
        <a:lstStyle/>
        <a:p>
          <a:endParaRPr lang="en-US" sz="2600">
            <a:solidFill>
              <a:schemeClr val="tx1"/>
            </a:solidFill>
            <a:latin typeface="Arial Narrow" pitchFamily="34" charset="0"/>
          </a:endParaRPr>
        </a:p>
      </dgm:t>
    </dgm:pt>
    <dgm:pt modelId="{10A07B27-4EE1-4424-8A56-003819CEB90D}">
      <dgm:prSet custT="1"/>
      <dgm:spPr/>
      <dgm:t>
        <a:bodyPr/>
        <a:lstStyle/>
        <a:p>
          <a:r>
            <a:rPr lang="en-US" sz="2600" smtClean="0">
              <a:latin typeface="Arial Narrow" pitchFamily="34" charset="0"/>
            </a:rPr>
            <a:t>Mengilustrasikan ide ke dalam gambar</a:t>
          </a:r>
          <a:endParaRPr lang="en-US" sz="2600">
            <a:latin typeface="Arial Narrow" pitchFamily="34" charset="0"/>
          </a:endParaRPr>
        </a:p>
      </dgm:t>
    </dgm:pt>
    <dgm:pt modelId="{14CD879E-2E68-400E-A277-E7571DC7C996}" type="parTrans" cxnId="{B5CCBBF2-B919-42AE-8084-C02C4D042D50}">
      <dgm:prSet/>
      <dgm:spPr/>
      <dgm:t>
        <a:bodyPr/>
        <a:lstStyle/>
        <a:p>
          <a:endParaRPr lang="en-US" sz="2600">
            <a:solidFill>
              <a:schemeClr val="tx1"/>
            </a:solidFill>
            <a:latin typeface="Arial Narrow" pitchFamily="34" charset="0"/>
          </a:endParaRPr>
        </a:p>
      </dgm:t>
    </dgm:pt>
    <dgm:pt modelId="{3AFBB7BD-CA17-4CE2-9335-FDFB29587CBA}" type="sibTrans" cxnId="{B5CCBBF2-B919-42AE-8084-C02C4D042D50}">
      <dgm:prSet/>
      <dgm:spPr/>
      <dgm:t>
        <a:bodyPr/>
        <a:lstStyle/>
        <a:p>
          <a:endParaRPr lang="en-US" sz="2600">
            <a:solidFill>
              <a:schemeClr val="tx1"/>
            </a:solidFill>
            <a:latin typeface="Arial Narrow" pitchFamily="34" charset="0"/>
          </a:endParaRPr>
        </a:p>
      </dgm:t>
    </dgm:pt>
    <dgm:pt modelId="{6E3BEA54-B9C8-465E-BBBF-C877AF3F6481}" type="pres">
      <dgm:prSet presAssocID="{4BA214F4-2E40-4565-A0CA-134F0F8F958C}" presName="linear" presStyleCnt="0">
        <dgm:presLayoutVars>
          <dgm:animLvl val="lvl"/>
          <dgm:resizeHandles val="exact"/>
        </dgm:presLayoutVars>
      </dgm:prSet>
      <dgm:spPr/>
      <dgm:t>
        <a:bodyPr/>
        <a:lstStyle/>
        <a:p>
          <a:endParaRPr lang="en-US"/>
        </a:p>
      </dgm:t>
    </dgm:pt>
    <dgm:pt modelId="{85A9E894-8C13-4308-8567-454E1AEF6FF1}" type="pres">
      <dgm:prSet presAssocID="{E0969E3E-CF96-4D14-BDB7-230D46BDABDB}" presName="parentText" presStyleLbl="node1" presStyleIdx="0" presStyleCnt="5">
        <dgm:presLayoutVars>
          <dgm:chMax val="0"/>
          <dgm:bulletEnabled val="1"/>
        </dgm:presLayoutVars>
      </dgm:prSet>
      <dgm:spPr/>
      <dgm:t>
        <a:bodyPr/>
        <a:lstStyle/>
        <a:p>
          <a:endParaRPr lang="en-US"/>
        </a:p>
      </dgm:t>
    </dgm:pt>
    <dgm:pt modelId="{2C25605F-BBED-44C4-9637-86249D068EC2}" type="pres">
      <dgm:prSet presAssocID="{652AB7F1-A7D8-43A5-AD39-8A3AAD2BEB4F}" presName="spacer" presStyleCnt="0"/>
      <dgm:spPr/>
      <dgm:t>
        <a:bodyPr/>
        <a:lstStyle/>
        <a:p>
          <a:endParaRPr lang="en-US"/>
        </a:p>
      </dgm:t>
    </dgm:pt>
    <dgm:pt modelId="{5806F5ED-065F-44DB-B461-FFFCA204FD59}" type="pres">
      <dgm:prSet presAssocID="{FCF4A3C9-7700-43C9-966B-B36B77A695EC}" presName="parentText" presStyleLbl="node1" presStyleIdx="1" presStyleCnt="5">
        <dgm:presLayoutVars>
          <dgm:chMax val="0"/>
          <dgm:bulletEnabled val="1"/>
        </dgm:presLayoutVars>
      </dgm:prSet>
      <dgm:spPr/>
      <dgm:t>
        <a:bodyPr/>
        <a:lstStyle/>
        <a:p>
          <a:endParaRPr lang="en-US"/>
        </a:p>
      </dgm:t>
    </dgm:pt>
    <dgm:pt modelId="{57EA820A-B6CD-4A38-BB59-704383B50DB9}" type="pres">
      <dgm:prSet presAssocID="{6D0A1AB5-9663-4D2B-B04F-5CEC84D6AFEF}" presName="spacer" presStyleCnt="0"/>
      <dgm:spPr/>
      <dgm:t>
        <a:bodyPr/>
        <a:lstStyle/>
        <a:p>
          <a:endParaRPr lang="en-US"/>
        </a:p>
      </dgm:t>
    </dgm:pt>
    <dgm:pt modelId="{34FE95CC-6B23-46E5-9BB2-FA657D756E8E}" type="pres">
      <dgm:prSet presAssocID="{A5CF2723-EE1D-402F-93CD-E247A81211DF}" presName="parentText" presStyleLbl="node1" presStyleIdx="2" presStyleCnt="5">
        <dgm:presLayoutVars>
          <dgm:chMax val="0"/>
          <dgm:bulletEnabled val="1"/>
        </dgm:presLayoutVars>
      </dgm:prSet>
      <dgm:spPr/>
      <dgm:t>
        <a:bodyPr/>
        <a:lstStyle/>
        <a:p>
          <a:endParaRPr lang="en-US"/>
        </a:p>
      </dgm:t>
    </dgm:pt>
    <dgm:pt modelId="{42454714-C3BB-4BE5-80B3-EC49092E33EA}" type="pres">
      <dgm:prSet presAssocID="{B1540796-547E-4D2A-89E8-73BAF2EF34F5}" presName="spacer" presStyleCnt="0"/>
      <dgm:spPr/>
      <dgm:t>
        <a:bodyPr/>
        <a:lstStyle/>
        <a:p>
          <a:endParaRPr lang="en-US"/>
        </a:p>
      </dgm:t>
    </dgm:pt>
    <dgm:pt modelId="{70701EBE-E25C-4ED5-B505-E99C4A417EFC}" type="pres">
      <dgm:prSet presAssocID="{34DEB7CF-7CFB-46E1-8F52-067FE8DD4DAF}" presName="parentText" presStyleLbl="node1" presStyleIdx="3" presStyleCnt="5">
        <dgm:presLayoutVars>
          <dgm:chMax val="0"/>
          <dgm:bulletEnabled val="1"/>
        </dgm:presLayoutVars>
      </dgm:prSet>
      <dgm:spPr/>
      <dgm:t>
        <a:bodyPr/>
        <a:lstStyle/>
        <a:p>
          <a:endParaRPr lang="en-US"/>
        </a:p>
      </dgm:t>
    </dgm:pt>
    <dgm:pt modelId="{81295D4D-0F42-422A-8F82-9AE5BFB076F7}" type="pres">
      <dgm:prSet presAssocID="{D966EAB1-108B-4563-A73D-C39AEC6B1D2B}" presName="spacer" presStyleCnt="0"/>
      <dgm:spPr/>
      <dgm:t>
        <a:bodyPr/>
        <a:lstStyle/>
        <a:p>
          <a:endParaRPr lang="en-US"/>
        </a:p>
      </dgm:t>
    </dgm:pt>
    <dgm:pt modelId="{00D4D90E-7133-4944-A445-E8E1F8496EB2}" type="pres">
      <dgm:prSet presAssocID="{10A07B27-4EE1-4424-8A56-003819CEB90D}" presName="parentText" presStyleLbl="node1" presStyleIdx="4" presStyleCnt="5">
        <dgm:presLayoutVars>
          <dgm:chMax val="0"/>
          <dgm:bulletEnabled val="1"/>
        </dgm:presLayoutVars>
      </dgm:prSet>
      <dgm:spPr/>
      <dgm:t>
        <a:bodyPr/>
        <a:lstStyle/>
        <a:p>
          <a:endParaRPr lang="en-US"/>
        </a:p>
      </dgm:t>
    </dgm:pt>
  </dgm:ptLst>
  <dgm:cxnLst>
    <dgm:cxn modelId="{8C526B10-435A-434E-AC99-5BF84220C512}" srcId="{4BA214F4-2E40-4565-A0CA-134F0F8F958C}" destId="{A5CF2723-EE1D-402F-93CD-E247A81211DF}" srcOrd="2" destOrd="0" parTransId="{C3ACBFBE-B020-4104-8F8D-1484AEB1E00E}" sibTransId="{B1540796-547E-4D2A-89E8-73BAF2EF34F5}"/>
    <dgm:cxn modelId="{BBD957EE-3173-4898-A24C-9230A6A904A3}" type="presOf" srcId="{E0969E3E-CF96-4D14-BDB7-230D46BDABDB}" destId="{85A9E894-8C13-4308-8567-454E1AEF6FF1}" srcOrd="0" destOrd="0" presId="urn:microsoft.com/office/officeart/2005/8/layout/vList2"/>
    <dgm:cxn modelId="{532C6D63-F35C-4F0B-95DD-C2577F054C9F}" type="presOf" srcId="{34DEB7CF-7CFB-46E1-8F52-067FE8DD4DAF}" destId="{70701EBE-E25C-4ED5-B505-E99C4A417EFC}" srcOrd="0" destOrd="0" presId="urn:microsoft.com/office/officeart/2005/8/layout/vList2"/>
    <dgm:cxn modelId="{2B8BE5F1-107F-4DD9-99CD-E2C2DCDDFA76}" type="presOf" srcId="{10A07B27-4EE1-4424-8A56-003819CEB90D}" destId="{00D4D90E-7133-4944-A445-E8E1F8496EB2}" srcOrd="0" destOrd="0" presId="urn:microsoft.com/office/officeart/2005/8/layout/vList2"/>
    <dgm:cxn modelId="{B5CCBBF2-B919-42AE-8084-C02C4D042D50}" srcId="{4BA214F4-2E40-4565-A0CA-134F0F8F958C}" destId="{10A07B27-4EE1-4424-8A56-003819CEB90D}" srcOrd="4" destOrd="0" parTransId="{14CD879E-2E68-400E-A277-E7571DC7C996}" sibTransId="{3AFBB7BD-CA17-4CE2-9335-FDFB29587CBA}"/>
    <dgm:cxn modelId="{55763258-8FF0-4A3A-8015-17594BED9191}" type="presOf" srcId="{FCF4A3C9-7700-43C9-966B-B36B77A695EC}" destId="{5806F5ED-065F-44DB-B461-FFFCA204FD59}" srcOrd="0" destOrd="0" presId="urn:microsoft.com/office/officeart/2005/8/layout/vList2"/>
    <dgm:cxn modelId="{325D9CB5-9D6F-4B4A-8B7E-328D1ED703A2}" type="presOf" srcId="{A5CF2723-EE1D-402F-93CD-E247A81211DF}" destId="{34FE95CC-6B23-46E5-9BB2-FA657D756E8E}" srcOrd="0" destOrd="0" presId="urn:microsoft.com/office/officeart/2005/8/layout/vList2"/>
    <dgm:cxn modelId="{3EA06514-0926-4E36-8D9D-B9F049CD720A}" srcId="{4BA214F4-2E40-4565-A0CA-134F0F8F958C}" destId="{FCF4A3C9-7700-43C9-966B-B36B77A695EC}" srcOrd="1" destOrd="0" parTransId="{53D4C3E5-48EB-46C8-9043-285C8F9A63D5}" sibTransId="{6D0A1AB5-9663-4D2B-B04F-5CEC84D6AFEF}"/>
    <dgm:cxn modelId="{CAC422A9-6565-4E00-8880-C167A8EE050B}" srcId="{4BA214F4-2E40-4565-A0CA-134F0F8F958C}" destId="{E0969E3E-CF96-4D14-BDB7-230D46BDABDB}" srcOrd="0" destOrd="0" parTransId="{15619BA0-A649-4FA0-9429-EB7A84DF9D99}" sibTransId="{652AB7F1-A7D8-43A5-AD39-8A3AAD2BEB4F}"/>
    <dgm:cxn modelId="{9F881F40-A3C1-47A3-84A4-4A14FFD1A09B}" type="presOf" srcId="{4BA214F4-2E40-4565-A0CA-134F0F8F958C}" destId="{6E3BEA54-B9C8-465E-BBBF-C877AF3F6481}" srcOrd="0" destOrd="0" presId="urn:microsoft.com/office/officeart/2005/8/layout/vList2"/>
    <dgm:cxn modelId="{0ECECA97-36E9-4961-B1D6-C9776AE50CCA}" srcId="{4BA214F4-2E40-4565-A0CA-134F0F8F958C}" destId="{34DEB7CF-7CFB-46E1-8F52-067FE8DD4DAF}" srcOrd="3" destOrd="0" parTransId="{3C418365-05AF-4F78-A0DE-91D4A26E5009}" sibTransId="{D966EAB1-108B-4563-A73D-C39AEC6B1D2B}"/>
    <dgm:cxn modelId="{AEEF669D-B32B-49E6-9699-4F9076E37414}" type="presParOf" srcId="{6E3BEA54-B9C8-465E-BBBF-C877AF3F6481}" destId="{85A9E894-8C13-4308-8567-454E1AEF6FF1}" srcOrd="0" destOrd="0" presId="urn:microsoft.com/office/officeart/2005/8/layout/vList2"/>
    <dgm:cxn modelId="{D7DE9D37-0840-4922-9704-D72570D173C7}" type="presParOf" srcId="{6E3BEA54-B9C8-465E-BBBF-C877AF3F6481}" destId="{2C25605F-BBED-44C4-9637-86249D068EC2}" srcOrd="1" destOrd="0" presId="urn:microsoft.com/office/officeart/2005/8/layout/vList2"/>
    <dgm:cxn modelId="{3A425C90-1765-4E9A-B073-ED6DD08528F3}" type="presParOf" srcId="{6E3BEA54-B9C8-465E-BBBF-C877AF3F6481}" destId="{5806F5ED-065F-44DB-B461-FFFCA204FD59}" srcOrd="2" destOrd="0" presId="urn:microsoft.com/office/officeart/2005/8/layout/vList2"/>
    <dgm:cxn modelId="{ED33D611-F39C-4479-A524-848ECCD80A9E}" type="presParOf" srcId="{6E3BEA54-B9C8-465E-BBBF-C877AF3F6481}" destId="{57EA820A-B6CD-4A38-BB59-704383B50DB9}" srcOrd="3" destOrd="0" presId="urn:microsoft.com/office/officeart/2005/8/layout/vList2"/>
    <dgm:cxn modelId="{1096F8F9-2ABD-4063-9686-757CF21A2979}" type="presParOf" srcId="{6E3BEA54-B9C8-465E-BBBF-C877AF3F6481}" destId="{34FE95CC-6B23-46E5-9BB2-FA657D756E8E}" srcOrd="4" destOrd="0" presId="urn:microsoft.com/office/officeart/2005/8/layout/vList2"/>
    <dgm:cxn modelId="{9ACCB262-72D6-4AD7-95DE-7E9BFA3A3F58}" type="presParOf" srcId="{6E3BEA54-B9C8-465E-BBBF-C877AF3F6481}" destId="{42454714-C3BB-4BE5-80B3-EC49092E33EA}" srcOrd="5" destOrd="0" presId="urn:microsoft.com/office/officeart/2005/8/layout/vList2"/>
    <dgm:cxn modelId="{D8CFF4C0-7A36-4851-8346-669D95CA5440}" type="presParOf" srcId="{6E3BEA54-B9C8-465E-BBBF-C877AF3F6481}" destId="{70701EBE-E25C-4ED5-B505-E99C4A417EFC}" srcOrd="6" destOrd="0" presId="urn:microsoft.com/office/officeart/2005/8/layout/vList2"/>
    <dgm:cxn modelId="{6ED8876D-5AB8-40FF-8D58-4AD4EDB12963}" type="presParOf" srcId="{6E3BEA54-B9C8-465E-BBBF-C877AF3F6481}" destId="{81295D4D-0F42-422A-8F82-9AE5BFB076F7}" srcOrd="7" destOrd="0" presId="urn:microsoft.com/office/officeart/2005/8/layout/vList2"/>
    <dgm:cxn modelId="{F59EF81A-F587-4F8F-BE89-8389D10BBA53}" type="presParOf" srcId="{6E3BEA54-B9C8-465E-BBBF-C877AF3F6481}" destId="{00D4D90E-7133-4944-A445-E8E1F8496EB2}"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A214F4-2E40-4565-A0CA-134F0F8F958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0969E3E-CF96-4D14-BDB7-230D46BDABDB}">
      <dgm:prSet phldrT="[Text]" custT="1"/>
      <dgm:spPr/>
      <dgm:t>
        <a:bodyPr/>
        <a:lstStyle/>
        <a:p>
          <a:r>
            <a:rPr lang="en-US" sz="2600" smtClean="0">
              <a:latin typeface="Arial Narrow" pitchFamily="34" charset="0"/>
            </a:rPr>
            <a:t>Belajar melalui gerakan, sentuhan, dan melakukan sesuatu</a:t>
          </a:r>
          <a:endParaRPr lang="en-US" sz="2600">
            <a:latin typeface="Arial Narrow" pitchFamily="34" charset="0"/>
          </a:endParaRPr>
        </a:p>
      </dgm:t>
    </dgm:pt>
    <dgm:pt modelId="{15619BA0-A649-4FA0-9429-EB7A84DF9D99}" type="parTrans" cxnId="{CAC422A9-6565-4E00-8880-C167A8EE050B}">
      <dgm:prSet/>
      <dgm:spPr/>
      <dgm:t>
        <a:bodyPr/>
        <a:lstStyle/>
        <a:p>
          <a:endParaRPr lang="en-US" sz="2600">
            <a:solidFill>
              <a:schemeClr val="tx1"/>
            </a:solidFill>
            <a:latin typeface="Arial Narrow" pitchFamily="34" charset="0"/>
          </a:endParaRPr>
        </a:p>
      </dgm:t>
    </dgm:pt>
    <dgm:pt modelId="{652AB7F1-A7D8-43A5-AD39-8A3AAD2BEB4F}" type="sibTrans" cxnId="{CAC422A9-6565-4E00-8880-C167A8EE050B}">
      <dgm:prSet/>
      <dgm:spPr/>
      <dgm:t>
        <a:bodyPr/>
        <a:lstStyle/>
        <a:p>
          <a:endParaRPr lang="en-US" sz="2600">
            <a:solidFill>
              <a:schemeClr val="tx1"/>
            </a:solidFill>
            <a:latin typeface="Arial Narrow" pitchFamily="34" charset="0"/>
          </a:endParaRPr>
        </a:p>
      </dgm:t>
    </dgm:pt>
    <dgm:pt modelId="{FCF4A3C9-7700-43C9-966B-B36B77A695EC}">
      <dgm:prSet phldrT="[Text]" custT="1"/>
      <dgm:spPr/>
      <dgm:t>
        <a:bodyPr/>
        <a:lstStyle/>
        <a:p>
          <a:r>
            <a:rPr lang="en-US" sz="2600" smtClean="0">
              <a:latin typeface="Arial Narrow" pitchFamily="34" charset="0"/>
            </a:rPr>
            <a:t>Sulit duduk diam lama karena keinginan kuat untuk beraktifitas dan bereksplorasi</a:t>
          </a:r>
          <a:endParaRPr lang="en-US" sz="2600">
            <a:latin typeface="Arial Narrow" pitchFamily="34" charset="0"/>
          </a:endParaRPr>
        </a:p>
      </dgm:t>
    </dgm:pt>
    <dgm:pt modelId="{53D4C3E5-48EB-46C8-9043-285C8F9A63D5}" type="parTrans" cxnId="{3EA06514-0926-4E36-8D9D-B9F049CD720A}">
      <dgm:prSet/>
      <dgm:spPr/>
      <dgm:t>
        <a:bodyPr/>
        <a:lstStyle/>
        <a:p>
          <a:endParaRPr lang="en-US" sz="2600">
            <a:solidFill>
              <a:schemeClr val="tx1"/>
            </a:solidFill>
            <a:latin typeface="Arial Narrow" pitchFamily="34" charset="0"/>
          </a:endParaRPr>
        </a:p>
      </dgm:t>
    </dgm:pt>
    <dgm:pt modelId="{6D0A1AB5-9663-4D2B-B04F-5CEC84D6AFEF}" type="sibTrans" cxnId="{3EA06514-0926-4E36-8D9D-B9F049CD720A}">
      <dgm:prSet/>
      <dgm:spPr/>
      <dgm:t>
        <a:bodyPr/>
        <a:lstStyle/>
        <a:p>
          <a:endParaRPr lang="en-US" sz="2600">
            <a:solidFill>
              <a:schemeClr val="tx1"/>
            </a:solidFill>
            <a:latin typeface="Arial Narrow" pitchFamily="34" charset="0"/>
          </a:endParaRPr>
        </a:p>
      </dgm:t>
    </dgm:pt>
    <dgm:pt modelId="{A5CF2723-EE1D-402F-93CD-E247A81211DF}">
      <dgm:prSet custT="1"/>
      <dgm:spPr/>
      <dgm:t>
        <a:bodyPr/>
        <a:lstStyle/>
        <a:p>
          <a:r>
            <a:rPr lang="en-US" sz="2600" smtClean="0">
              <a:latin typeface="Arial Narrow" pitchFamily="34" charset="0"/>
            </a:rPr>
            <a:t>Dalam kuliah sering mencatat informasi yang diperoleh</a:t>
          </a:r>
          <a:endParaRPr lang="en-US" sz="2600">
            <a:latin typeface="Arial Narrow" pitchFamily="34" charset="0"/>
          </a:endParaRPr>
        </a:p>
      </dgm:t>
    </dgm:pt>
    <dgm:pt modelId="{C3ACBFBE-B020-4104-8F8D-1484AEB1E00E}" type="parTrans" cxnId="{8C526B10-435A-434E-AC99-5BF84220C512}">
      <dgm:prSet/>
      <dgm:spPr/>
      <dgm:t>
        <a:bodyPr/>
        <a:lstStyle/>
        <a:p>
          <a:endParaRPr lang="en-US" sz="2600">
            <a:solidFill>
              <a:schemeClr val="tx1"/>
            </a:solidFill>
            <a:latin typeface="Arial Narrow" pitchFamily="34" charset="0"/>
          </a:endParaRPr>
        </a:p>
      </dgm:t>
    </dgm:pt>
    <dgm:pt modelId="{B1540796-547E-4D2A-89E8-73BAF2EF34F5}" type="sibTrans" cxnId="{8C526B10-435A-434E-AC99-5BF84220C512}">
      <dgm:prSet/>
      <dgm:spPr/>
      <dgm:t>
        <a:bodyPr/>
        <a:lstStyle/>
        <a:p>
          <a:endParaRPr lang="en-US" sz="2600">
            <a:solidFill>
              <a:schemeClr val="tx1"/>
            </a:solidFill>
            <a:latin typeface="Arial Narrow" pitchFamily="34" charset="0"/>
          </a:endParaRPr>
        </a:p>
      </dgm:t>
    </dgm:pt>
    <dgm:pt modelId="{34DEB7CF-7CFB-46E1-8F52-067FE8DD4DAF}">
      <dgm:prSet custT="1"/>
      <dgm:spPr/>
      <dgm:t>
        <a:bodyPr/>
        <a:lstStyle/>
        <a:p>
          <a:r>
            <a:rPr lang="en-US" sz="2600" smtClean="0">
              <a:latin typeface="Arial Narrow" pitchFamily="34" charset="0"/>
            </a:rPr>
            <a:t>Lebih mudah memberikan contoh daripada bicara</a:t>
          </a:r>
          <a:endParaRPr lang="en-US" sz="2600">
            <a:latin typeface="Arial Narrow" pitchFamily="34" charset="0"/>
          </a:endParaRPr>
        </a:p>
      </dgm:t>
    </dgm:pt>
    <dgm:pt modelId="{3C418365-05AF-4F78-A0DE-91D4A26E5009}" type="parTrans" cxnId="{0ECECA97-36E9-4961-B1D6-C9776AE50CCA}">
      <dgm:prSet/>
      <dgm:spPr/>
      <dgm:t>
        <a:bodyPr/>
        <a:lstStyle/>
        <a:p>
          <a:endParaRPr lang="en-US" sz="2600">
            <a:solidFill>
              <a:schemeClr val="tx1"/>
            </a:solidFill>
            <a:latin typeface="Arial Narrow" pitchFamily="34" charset="0"/>
          </a:endParaRPr>
        </a:p>
      </dgm:t>
    </dgm:pt>
    <dgm:pt modelId="{D966EAB1-108B-4563-A73D-C39AEC6B1D2B}" type="sibTrans" cxnId="{0ECECA97-36E9-4961-B1D6-C9776AE50CCA}">
      <dgm:prSet/>
      <dgm:spPr/>
      <dgm:t>
        <a:bodyPr/>
        <a:lstStyle/>
        <a:p>
          <a:endParaRPr lang="en-US" sz="2600">
            <a:solidFill>
              <a:schemeClr val="tx1"/>
            </a:solidFill>
            <a:latin typeface="Arial Narrow" pitchFamily="34" charset="0"/>
          </a:endParaRPr>
        </a:p>
      </dgm:t>
    </dgm:pt>
    <dgm:pt modelId="{6E3BEA54-B9C8-465E-BBBF-C877AF3F6481}" type="pres">
      <dgm:prSet presAssocID="{4BA214F4-2E40-4565-A0CA-134F0F8F958C}" presName="linear" presStyleCnt="0">
        <dgm:presLayoutVars>
          <dgm:animLvl val="lvl"/>
          <dgm:resizeHandles val="exact"/>
        </dgm:presLayoutVars>
      </dgm:prSet>
      <dgm:spPr/>
      <dgm:t>
        <a:bodyPr/>
        <a:lstStyle/>
        <a:p>
          <a:endParaRPr lang="en-US"/>
        </a:p>
      </dgm:t>
    </dgm:pt>
    <dgm:pt modelId="{85A9E894-8C13-4308-8567-454E1AEF6FF1}" type="pres">
      <dgm:prSet presAssocID="{E0969E3E-CF96-4D14-BDB7-230D46BDABDB}" presName="parentText" presStyleLbl="node1" presStyleIdx="0" presStyleCnt="4">
        <dgm:presLayoutVars>
          <dgm:chMax val="0"/>
          <dgm:bulletEnabled val="1"/>
        </dgm:presLayoutVars>
      </dgm:prSet>
      <dgm:spPr/>
      <dgm:t>
        <a:bodyPr/>
        <a:lstStyle/>
        <a:p>
          <a:endParaRPr lang="en-US"/>
        </a:p>
      </dgm:t>
    </dgm:pt>
    <dgm:pt modelId="{2C25605F-BBED-44C4-9637-86249D068EC2}" type="pres">
      <dgm:prSet presAssocID="{652AB7F1-A7D8-43A5-AD39-8A3AAD2BEB4F}" presName="spacer" presStyleCnt="0"/>
      <dgm:spPr/>
      <dgm:t>
        <a:bodyPr/>
        <a:lstStyle/>
        <a:p>
          <a:endParaRPr lang="en-US"/>
        </a:p>
      </dgm:t>
    </dgm:pt>
    <dgm:pt modelId="{5806F5ED-065F-44DB-B461-FFFCA204FD59}" type="pres">
      <dgm:prSet presAssocID="{FCF4A3C9-7700-43C9-966B-B36B77A695EC}" presName="parentText" presStyleLbl="node1" presStyleIdx="1" presStyleCnt="4">
        <dgm:presLayoutVars>
          <dgm:chMax val="0"/>
          <dgm:bulletEnabled val="1"/>
        </dgm:presLayoutVars>
      </dgm:prSet>
      <dgm:spPr/>
      <dgm:t>
        <a:bodyPr/>
        <a:lstStyle/>
        <a:p>
          <a:endParaRPr lang="en-US"/>
        </a:p>
      </dgm:t>
    </dgm:pt>
    <dgm:pt modelId="{57EA820A-B6CD-4A38-BB59-704383B50DB9}" type="pres">
      <dgm:prSet presAssocID="{6D0A1AB5-9663-4D2B-B04F-5CEC84D6AFEF}" presName="spacer" presStyleCnt="0"/>
      <dgm:spPr/>
      <dgm:t>
        <a:bodyPr/>
        <a:lstStyle/>
        <a:p>
          <a:endParaRPr lang="en-US"/>
        </a:p>
      </dgm:t>
    </dgm:pt>
    <dgm:pt modelId="{34FE95CC-6B23-46E5-9BB2-FA657D756E8E}" type="pres">
      <dgm:prSet presAssocID="{A5CF2723-EE1D-402F-93CD-E247A81211DF}" presName="parentText" presStyleLbl="node1" presStyleIdx="2" presStyleCnt="4">
        <dgm:presLayoutVars>
          <dgm:chMax val="0"/>
          <dgm:bulletEnabled val="1"/>
        </dgm:presLayoutVars>
      </dgm:prSet>
      <dgm:spPr/>
      <dgm:t>
        <a:bodyPr/>
        <a:lstStyle/>
        <a:p>
          <a:endParaRPr lang="en-US"/>
        </a:p>
      </dgm:t>
    </dgm:pt>
    <dgm:pt modelId="{42454714-C3BB-4BE5-80B3-EC49092E33EA}" type="pres">
      <dgm:prSet presAssocID="{B1540796-547E-4D2A-89E8-73BAF2EF34F5}" presName="spacer" presStyleCnt="0"/>
      <dgm:spPr/>
      <dgm:t>
        <a:bodyPr/>
        <a:lstStyle/>
        <a:p>
          <a:endParaRPr lang="en-US"/>
        </a:p>
      </dgm:t>
    </dgm:pt>
    <dgm:pt modelId="{70701EBE-E25C-4ED5-B505-E99C4A417EFC}" type="pres">
      <dgm:prSet presAssocID="{34DEB7CF-7CFB-46E1-8F52-067FE8DD4DAF}" presName="parentText" presStyleLbl="node1" presStyleIdx="3" presStyleCnt="4">
        <dgm:presLayoutVars>
          <dgm:chMax val="0"/>
          <dgm:bulletEnabled val="1"/>
        </dgm:presLayoutVars>
      </dgm:prSet>
      <dgm:spPr/>
      <dgm:t>
        <a:bodyPr/>
        <a:lstStyle/>
        <a:p>
          <a:endParaRPr lang="en-US"/>
        </a:p>
      </dgm:t>
    </dgm:pt>
  </dgm:ptLst>
  <dgm:cxnLst>
    <dgm:cxn modelId="{594A8CA9-BCC5-4FD9-8BA1-947B0402003F}" type="presOf" srcId="{E0969E3E-CF96-4D14-BDB7-230D46BDABDB}" destId="{85A9E894-8C13-4308-8567-454E1AEF6FF1}" srcOrd="0" destOrd="0" presId="urn:microsoft.com/office/officeart/2005/8/layout/vList2"/>
    <dgm:cxn modelId="{8C526B10-435A-434E-AC99-5BF84220C512}" srcId="{4BA214F4-2E40-4565-A0CA-134F0F8F958C}" destId="{A5CF2723-EE1D-402F-93CD-E247A81211DF}" srcOrd="2" destOrd="0" parTransId="{C3ACBFBE-B020-4104-8F8D-1484AEB1E00E}" sibTransId="{B1540796-547E-4D2A-89E8-73BAF2EF34F5}"/>
    <dgm:cxn modelId="{FF9DD73B-C814-4549-A663-B6B80F21116E}" type="presOf" srcId="{A5CF2723-EE1D-402F-93CD-E247A81211DF}" destId="{34FE95CC-6B23-46E5-9BB2-FA657D756E8E}" srcOrd="0" destOrd="0" presId="urn:microsoft.com/office/officeart/2005/8/layout/vList2"/>
    <dgm:cxn modelId="{3EA06514-0926-4E36-8D9D-B9F049CD720A}" srcId="{4BA214F4-2E40-4565-A0CA-134F0F8F958C}" destId="{FCF4A3C9-7700-43C9-966B-B36B77A695EC}" srcOrd="1" destOrd="0" parTransId="{53D4C3E5-48EB-46C8-9043-285C8F9A63D5}" sibTransId="{6D0A1AB5-9663-4D2B-B04F-5CEC84D6AFEF}"/>
    <dgm:cxn modelId="{E28D34A7-3C12-45A2-9C06-DF782BA0FF7C}" type="presOf" srcId="{4BA214F4-2E40-4565-A0CA-134F0F8F958C}" destId="{6E3BEA54-B9C8-465E-BBBF-C877AF3F6481}" srcOrd="0" destOrd="0" presId="urn:microsoft.com/office/officeart/2005/8/layout/vList2"/>
    <dgm:cxn modelId="{A70B7CE7-4AFE-4047-9FE9-52313D28502A}" type="presOf" srcId="{FCF4A3C9-7700-43C9-966B-B36B77A695EC}" destId="{5806F5ED-065F-44DB-B461-FFFCA204FD59}" srcOrd="0" destOrd="0" presId="urn:microsoft.com/office/officeart/2005/8/layout/vList2"/>
    <dgm:cxn modelId="{46C7CA1C-2D13-406E-9D31-EA92C7F230F7}" type="presOf" srcId="{34DEB7CF-7CFB-46E1-8F52-067FE8DD4DAF}" destId="{70701EBE-E25C-4ED5-B505-E99C4A417EFC}" srcOrd="0" destOrd="0" presId="urn:microsoft.com/office/officeart/2005/8/layout/vList2"/>
    <dgm:cxn modelId="{CAC422A9-6565-4E00-8880-C167A8EE050B}" srcId="{4BA214F4-2E40-4565-A0CA-134F0F8F958C}" destId="{E0969E3E-CF96-4D14-BDB7-230D46BDABDB}" srcOrd="0" destOrd="0" parTransId="{15619BA0-A649-4FA0-9429-EB7A84DF9D99}" sibTransId="{652AB7F1-A7D8-43A5-AD39-8A3AAD2BEB4F}"/>
    <dgm:cxn modelId="{0ECECA97-36E9-4961-B1D6-C9776AE50CCA}" srcId="{4BA214F4-2E40-4565-A0CA-134F0F8F958C}" destId="{34DEB7CF-7CFB-46E1-8F52-067FE8DD4DAF}" srcOrd="3" destOrd="0" parTransId="{3C418365-05AF-4F78-A0DE-91D4A26E5009}" sibTransId="{D966EAB1-108B-4563-A73D-C39AEC6B1D2B}"/>
    <dgm:cxn modelId="{4556C9E0-7172-4C16-AA9A-98F51424D4C7}" type="presParOf" srcId="{6E3BEA54-B9C8-465E-BBBF-C877AF3F6481}" destId="{85A9E894-8C13-4308-8567-454E1AEF6FF1}" srcOrd="0" destOrd="0" presId="urn:microsoft.com/office/officeart/2005/8/layout/vList2"/>
    <dgm:cxn modelId="{0548995F-39E1-45F6-8396-E08BD1298168}" type="presParOf" srcId="{6E3BEA54-B9C8-465E-BBBF-C877AF3F6481}" destId="{2C25605F-BBED-44C4-9637-86249D068EC2}" srcOrd="1" destOrd="0" presId="urn:microsoft.com/office/officeart/2005/8/layout/vList2"/>
    <dgm:cxn modelId="{6E788FCD-F892-4E63-BC7F-0FCF31A65592}" type="presParOf" srcId="{6E3BEA54-B9C8-465E-BBBF-C877AF3F6481}" destId="{5806F5ED-065F-44DB-B461-FFFCA204FD59}" srcOrd="2" destOrd="0" presId="urn:microsoft.com/office/officeart/2005/8/layout/vList2"/>
    <dgm:cxn modelId="{A63BD056-817E-4712-B356-F33DC1EDD8E9}" type="presParOf" srcId="{6E3BEA54-B9C8-465E-BBBF-C877AF3F6481}" destId="{57EA820A-B6CD-4A38-BB59-704383B50DB9}" srcOrd="3" destOrd="0" presId="urn:microsoft.com/office/officeart/2005/8/layout/vList2"/>
    <dgm:cxn modelId="{FD4AAE7A-1443-4DB9-9FE9-823E1E90FE88}" type="presParOf" srcId="{6E3BEA54-B9C8-465E-BBBF-C877AF3F6481}" destId="{34FE95CC-6B23-46E5-9BB2-FA657D756E8E}" srcOrd="4" destOrd="0" presId="urn:microsoft.com/office/officeart/2005/8/layout/vList2"/>
    <dgm:cxn modelId="{9C52BC3E-C45F-4AF8-8F2E-85DED77887E7}" type="presParOf" srcId="{6E3BEA54-B9C8-465E-BBBF-C877AF3F6481}" destId="{42454714-C3BB-4BE5-80B3-EC49092E33EA}" srcOrd="5" destOrd="0" presId="urn:microsoft.com/office/officeart/2005/8/layout/vList2"/>
    <dgm:cxn modelId="{30BC67CC-D796-4BB3-A310-8344ED6FC127}" type="presParOf" srcId="{6E3BEA54-B9C8-465E-BBBF-C877AF3F6481}" destId="{70701EBE-E25C-4ED5-B505-E99C4A417EFC}"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938ED5-DB17-4DB6-971E-37796A36626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DFC37F0-183B-48AB-9B2C-8B23E816763E}">
      <dgm:prSet phldrT="[Text]" custT="1"/>
      <dgm:spPr/>
      <dgm:t>
        <a:bodyPr/>
        <a:lstStyle/>
        <a:p>
          <a:r>
            <a:rPr lang="en-US" sz="2400" b="1" smtClean="0">
              <a:solidFill>
                <a:srgbClr val="FFFF00"/>
              </a:solidFill>
              <a:latin typeface="Arial Narrow" pitchFamily="34" charset="0"/>
            </a:rPr>
            <a:t>Mahasiswa</a:t>
          </a:r>
          <a:r>
            <a:rPr lang="en-US" sz="2400" b="1" smtClean="0">
              <a:latin typeface="Arial Narrow" pitchFamily="34" charset="0"/>
            </a:rPr>
            <a:t> </a:t>
          </a:r>
          <a:r>
            <a:rPr lang="en-US" sz="2400" b="1" smtClean="0">
              <a:latin typeface="Arial Narrow" pitchFamily="34" charset="0"/>
              <a:sym typeface="Wingdings" pitchFamily="2" charset="2"/>
            </a:rPr>
            <a:t> </a:t>
          </a:r>
          <a:r>
            <a:rPr lang="en-US" sz="2000" smtClean="0">
              <a:latin typeface="Arial Narrow" pitchFamily="34" charset="0"/>
            </a:rPr>
            <a:t>pembelajar yang aktif</a:t>
          </a:r>
          <a:endParaRPr lang="en-US" sz="2000">
            <a:latin typeface="Arial Narrow" pitchFamily="34" charset="0"/>
          </a:endParaRPr>
        </a:p>
      </dgm:t>
    </dgm:pt>
    <dgm:pt modelId="{6D11B654-F965-4A2A-8C1F-150CF8BAD0FE}" type="parTrans" cxnId="{38087AEF-9076-4598-B702-0B97B093470F}">
      <dgm:prSet/>
      <dgm:spPr/>
      <dgm:t>
        <a:bodyPr/>
        <a:lstStyle/>
        <a:p>
          <a:endParaRPr lang="en-US" sz="2000">
            <a:solidFill>
              <a:schemeClr val="tx1"/>
            </a:solidFill>
            <a:latin typeface="Arial Narrow" pitchFamily="34" charset="0"/>
          </a:endParaRPr>
        </a:p>
      </dgm:t>
    </dgm:pt>
    <dgm:pt modelId="{D3BEEE36-4B0F-4F1F-AF83-372300CDA07E}" type="sibTrans" cxnId="{38087AEF-9076-4598-B702-0B97B093470F}">
      <dgm:prSet/>
      <dgm:spPr/>
      <dgm:t>
        <a:bodyPr/>
        <a:lstStyle/>
        <a:p>
          <a:endParaRPr lang="en-US" sz="2000">
            <a:solidFill>
              <a:schemeClr val="tx1"/>
            </a:solidFill>
            <a:latin typeface="Arial Narrow" pitchFamily="34" charset="0"/>
          </a:endParaRPr>
        </a:p>
      </dgm:t>
    </dgm:pt>
    <dgm:pt modelId="{40195FB0-53FE-4AB9-824F-B78D640B8A5E}">
      <dgm:prSet phldrT="[Text]" custT="1"/>
      <dgm:spPr/>
      <dgm:t>
        <a:bodyPr/>
        <a:lstStyle/>
        <a:p>
          <a:endParaRPr lang="en-US" sz="1800">
            <a:solidFill>
              <a:schemeClr val="tx1"/>
            </a:solidFill>
            <a:latin typeface="Arial Narrow" pitchFamily="34" charset="0"/>
          </a:endParaRPr>
        </a:p>
      </dgm:t>
    </dgm:pt>
    <dgm:pt modelId="{F123CAC9-BC13-47F8-BD80-247FEE73AA12}" type="parTrans" cxnId="{10D5EE03-B81C-4E14-AEA2-53E0DF96150D}">
      <dgm:prSet/>
      <dgm:spPr/>
      <dgm:t>
        <a:bodyPr/>
        <a:lstStyle/>
        <a:p>
          <a:endParaRPr lang="en-US" sz="2000">
            <a:solidFill>
              <a:schemeClr val="tx1"/>
            </a:solidFill>
            <a:latin typeface="Arial Narrow" pitchFamily="34" charset="0"/>
          </a:endParaRPr>
        </a:p>
      </dgm:t>
    </dgm:pt>
    <dgm:pt modelId="{1DDE8E18-92B8-424B-AEF1-63C8542DBB83}" type="sibTrans" cxnId="{10D5EE03-B81C-4E14-AEA2-53E0DF96150D}">
      <dgm:prSet/>
      <dgm:spPr/>
      <dgm:t>
        <a:bodyPr/>
        <a:lstStyle/>
        <a:p>
          <a:endParaRPr lang="en-US" sz="2000">
            <a:solidFill>
              <a:schemeClr val="tx1"/>
            </a:solidFill>
            <a:latin typeface="Arial Narrow" pitchFamily="34" charset="0"/>
          </a:endParaRPr>
        </a:p>
      </dgm:t>
    </dgm:pt>
    <dgm:pt modelId="{C6D8A01C-9E64-4CF1-9D45-50FDEB0D339E}">
      <dgm:prSet phldrT="[Text]" custT="1"/>
      <dgm:spPr/>
      <dgm:t>
        <a:bodyPr/>
        <a:lstStyle/>
        <a:p>
          <a:r>
            <a:rPr lang="en-US" sz="2400" b="1" smtClean="0">
              <a:solidFill>
                <a:srgbClr val="FFFF00"/>
              </a:solidFill>
              <a:latin typeface="Arial Narrow" pitchFamily="34" charset="0"/>
            </a:rPr>
            <a:t>Belajar</a:t>
          </a:r>
          <a:r>
            <a:rPr lang="en-US" sz="2400" b="1" smtClean="0">
              <a:latin typeface="Arial Narrow" pitchFamily="34" charset="0"/>
            </a:rPr>
            <a:t> </a:t>
          </a:r>
          <a:r>
            <a:rPr lang="en-US" sz="2400" b="1" smtClean="0">
              <a:latin typeface="Arial Narrow" pitchFamily="34" charset="0"/>
              <a:sym typeface="Wingdings" pitchFamily="2" charset="2"/>
            </a:rPr>
            <a:t> </a:t>
          </a:r>
          <a:r>
            <a:rPr lang="en-US" sz="2000" smtClean="0">
              <a:latin typeface="Arial Narrow" pitchFamily="34" charset="0"/>
            </a:rPr>
            <a:t>proses menemukan dan memperoleh penyelesaian masalah</a:t>
          </a:r>
          <a:endParaRPr lang="en-US" sz="2000">
            <a:latin typeface="Arial Narrow" pitchFamily="34" charset="0"/>
          </a:endParaRPr>
        </a:p>
      </dgm:t>
    </dgm:pt>
    <dgm:pt modelId="{63F868A2-AA8C-425F-A6A9-FE3E093E68CC}" type="parTrans" cxnId="{0B923AF7-52D2-43F6-B8E4-203E6FE2CC0E}">
      <dgm:prSet/>
      <dgm:spPr/>
      <dgm:t>
        <a:bodyPr/>
        <a:lstStyle/>
        <a:p>
          <a:endParaRPr lang="en-US" sz="2000">
            <a:solidFill>
              <a:schemeClr val="tx1"/>
            </a:solidFill>
            <a:latin typeface="Arial Narrow" pitchFamily="34" charset="0"/>
          </a:endParaRPr>
        </a:p>
      </dgm:t>
    </dgm:pt>
    <dgm:pt modelId="{77FE38E9-455B-408F-8DFB-F862A92A7E0E}" type="sibTrans" cxnId="{0B923AF7-52D2-43F6-B8E4-203E6FE2CC0E}">
      <dgm:prSet/>
      <dgm:spPr/>
      <dgm:t>
        <a:bodyPr/>
        <a:lstStyle/>
        <a:p>
          <a:endParaRPr lang="en-US" sz="2000">
            <a:solidFill>
              <a:schemeClr val="tx1"/>
            </a:solidFill>
            <a:latin typeface="Arial Narrow" pitchFamily="34" charset="0"/>
          </a:endParaRPr>
        </a:p>
      </dgm:t>
    </dgm:pt>
    <dgm:pt modelId="{C19031D5-B62C-411E-B6D1-991CC9C68403}">
      <dgm:prSet phldrT="[Text]" custT="1"/>
      <dgm:spPr/>
      <dgm:t>
        <a:bodyPr/>
        <a:lstStyle/>
        <a:p>
          <a:endParaRPr lang="en-US" sz="1800">
            <a:solidFill>
              <a:schemeClr val="tx1"/>
            </a:solidFill>
            <a:latin typeface="Arial Narrow" pitchFamily="34" charset="0"/>
          </a:endParaRPr>
        </a:p>
      </dgm:t>
    </dgm:pt>
    <dgm:pt modelId="{67D7F09E-C16B-41B5-A4CA-862ECF436F55}" type="parTrans" cxnId="{77A7156F-F131-4E84-A7AF-70636930278C}">
      <dgm:prSet/>
      <dgm:spPr/>
      <dgm:t>
        <a:bodyPr/>
        <a:lstStyle/>
        <a:p>
          <a:endParaRPr lang="en-US" sz="2000">
            <a:solidFill>
              <a:schemeClr val="tx1"/>
            </a:solidFill>
            <a:latin typeface="Arial Narrow" pitchFamily="34" charset="0"/>
          </a:endParaRPr>
        </a:p>
      </dgm:t>
    </dgm:pt>
    <dgm:pt modelId="{6A42CF72-9D35-447B-8A30-4110AEB46B68}" type="sibTrans" cxnId="{77A7156F-F131-4E84-A7AF-70636930278C}">
      <dgm:prSet/>
      <dgm:spPr/>
      <dgm:t>
        <a:bodyPr/>
        <a:lstStyle/>
        <a:p>
          <a:endParaRPr lang="en-US" sz="2000">
            <a:solidFill>
              <a:schemeClr val="tx1"/>
            </a:solidFill>
            <a:latin typeface="Arial Narrow" pitchFamily="34" charset="0"/>
          </a:endParaRPr>
        </a:p>
      </dgm:t>
    </dgm:pt>
    <dgm:pt modelId="{E789170F-2C08-4F91-8951-A4E82864D5C7}">
      <dgm:prSet custT="1"/>
      <dgm:spPr/>
      <dgm:t>
        <a:bodyPr/>
        <a:lstStyle/>
        <a:p>
          <a:r>
            <a:rPr lang="en-US" sz="2400" b="1" smtClean="0">
              <a:solidFill>
                <a:srgbClr val="FFFF00"/>
              </a:solidFill>
              <a:latin typeface="Arial Narrow" pitchFamily="34" charset="0"/>
            </a:rPr>
            <a:t>Dosen</a:t>
          </a:r>
          <a:r>
            <a:rPr lang="en-US" sz="2400" b="1" smtClean="0">
              <a:latin typeface="Arial Narrow" pitchFamily="34" charset="0"/>
            </a:rPr>
            <a:t> </a:t>
          </a:r>
          <a:r>
            <a:rPr lang="en-US" sz="2400" b="1" smtClean="0">
              <a:latin typeface="Arial Narrow" pitchFamily="34" charset="0"/>
              <a:sym typeface="Wingdings" pitchFamily="2" charset="2"/>
            </a:rPr>
            <a:t> </a:t>
          </a:r>
          <a:r>
            <a:rPr lang="en-US" sz="2000" smtClean="0">
              <a:latin typeface="Arial Narrow" pitchFamily="34" charset="0"/>
            </a:rPr>
            <a:t>pendamping, teman diskusi, fasilitator, memanipulasi situasi dan kondisi belajar sehingga siswa bisa belajar sendiri</a:t>
          </a:r>
          <a:endParaRPr lang="en-US" sz="2000">
            <a:latin typeface="Arial Narrow" pitchFamily="34" charset="0"/>
          </a:endParaRPr>
        </a:p>
      </dgm:t>
    </dgm:pt>
    <dgm:pt modelId="{E286B1EC-36D5-4A76-9B52-1061102B1186}" type="parTrans" cxnId="{DA2583C9-039C-43E6-92FB-70E0F3D1A9FA}">
      <dgm:prSet/>
      <dgm:spPr/>
      <dgm:t>
        <a:bodyPr/>
        <a:lstStyle/>
        <a:p>
          <a:endParaRPr lang="en-US" sz="2000">
            <a:solidFill>
              <a:schemeClr val="tx1"/>
            </a:solidFill>
            <a:latin typeface="Arial Narrow" pitchFamily="34" charset="0"/>
          </a:endParaRPr>
        </a:p>
      </dgm:t>
    </dgm:pt>
    <dgm:pt modelId="{DCEC418C-D8FA-4B67-8E6C-BF70A98160BC}" type="sibTrans" cxnId="{DA2583C9-039C-43E6-92FB-70E0F3D1A9FA}">
      <dgm:prSet/>
      <dgm:spPr/>
      <dgm:t>
        <a:bodyPr/>
        <a:lstStyle/>
        <a:p>
          <a:endParaRPr lang="en-US" sz="2000">
            <a:solidFill>
              <a:schemeClr val="tx1"/>
            </a:solidFill>
            <a:latin typeface="Arial Narrow" pitchFamily="34" charset="0"/>
          </a:endParaRPr>
        </a:p>
      </dgm:t>
    </dgm:pt>
    <dgm:pt modelId="{BB225745-07FC-4EFA-932A-0D17F66A1A87}">
      <dgm:prSet custT="1"/>
      <dgm:spPr/>
      <dgm:t>
        <a:bodyPr/>
        <a:lstStyle/>
        <a:p>
          <a:r>
            <a:rPr lang="en-US" sz="2400" b="1" smtClean="0">
              <a:solidFill>
                <a:srgbClr val="FFFF00"/>
              </a:solidFill>
              <a:latin typeface="Arial Narrow" pitchFamily="34" charset="0"/>
            </a:rPr>
            <a:t>Kegiatan belajar </a:t>
          </a:r>
          <a:r>
            <a:rPr lang="en-US" sz="2400" b="1" smtClean="0">
              <a:latin typeface="Arial Narrow" pitchFamily="34" charset="0"/>
              <a:sym typeface="Wingdings" pitchFamily="2" charset="2"/>
            </a:rPr>
            <a:t> </a:t>
          </a:r>
          <a:r>
            <a:rPr lang="en-US" sz="2000" i="1" smtClean="0">
              <a:latin typeface="Arial Narrow" pitchFamily="34" charset="0"/>
            </a:rPr>
            <a:t>to explore</a:t>
          </a:r>
          <a:r>
            <a:rPr lang="en-US" sz="2000" smtClean="0">
              <a:latin typeface="Arial Narrow" pitchFamily="34" charset="0"/>
            </a:rPr>
            <a:t>, </a:t>
          </a:r>
          <a:r>
            <a:rPr lang="en-US" sz="2000" i="1" smtClean="0">
              <a:latin typeface="Arial Narrow" pitchFamily="34" charset="0"/>
            </a:rPr>
            <a:t>to manipulate</a:t>
          </a:r>
          <a:r>
            <a:rPr lang="en-US" sz="2000" smtClean="0">
              <a:latin typeface="Arial Narrow" pitchFamily="34" charset="0"/>
            </a:rPr>
            <a:t>, </a:t>
          </a:r>
          <a:r>
            <a:rPr lang="en-US" sz="2000" i="1" smtClean="0">
              <a:latin typeface="Arial Narrow" pitchFamily="34" charset="0"/>
            </a:rPr>
            <a:t>to experiment</a:t>
          </a:r>
          <a:r>
            <a:rPr lang="en-US" sz="2000" smtClean="0">
              <a:latin typeface="Arial Narrow" pitchFamily="34" charset="0"/>
            </a:rPr>
            <a:t>, </a:t>
          </a:r>
          <a:r>
            <a:rPr lang="en-US" sz="2000" i="1" smtClean="0">
              <a:latin typeface="Arial Narrow" pitchFamily="34" charset="0"/>
            </a:rPr>
            <a:t>to question</a:t>
          </a:r>
          <a:r>
            <a:rPr lang="en-US" sz="2000" smtClean="0">
              <a:latin typeface="Arial Narrow" pitchFamily="34" charset="0"/>
            </a:rPr>
            <a:t>, and </a:t>
          </a:r>
          <a:r>
            <a:rPr lang="en-US" sz="2000" i="1" smtClean="0">
              <a:latin typeface="Arial Narrow" pitchFamily="34" charset="0"/>
            </a:rPr>
            <a:t>to search out answers for themselves </a:t>
          </a:r>
          <a:r>
            <a:rPr lang="en-US" sz="2000" smtClean="0">
              <a:latin typeface="Arial Narrow" pitchFamily="34" charset="0"/>
            </a:rPr>
            <a:t>- </a:t>
          </a:r>
          <a:r>
            <a:rPr lang="en-US" sz="2000" i="1" u="sng" smtClean="0">
              <a:latin typeface="Arial Narrow" pitchFamily="34" charset="0"/>
            </a:rPr>
            <a:t>activity is essential </a:t>
          </a:r>
          <a:endParaRPr lang="en-US" sz="2400">
            <a:latin typeface="Arial Narrow" pitchFamily="34" charset="0"/>
          </a:endParaRPr>
        </a:p>
      </dgm:t>
    </dgm:pt>
    <dgm:pt modelId="{24C9A250-594D-450E-A095-C42ED085DB1D}" type="parTrans" cxnId="{03DD2273-FD69-4DC0-BE72-80F6A4BCDEE5}">
      <dgm:prSet/>
      <dgm:spPr/>
      <dgm:t>
        <a:bodyPr/>
        <a:lstStyle/>
        <a:p>
          <a:endParaRPr lang="en-US" sz="2000">
            <a:solidFill>
              <a:schemeClr val="tx1"/>
            </a:solidFill>
            <a:latin typeface="Arial Narrow" pitchFamily="34" charset="0"/>
          </a:endParaRPr>
        </a:p>
      </dgm:t>
    </dgm:pt>
    <dgm:pt modelId="{97F19175-4DC0-4490-B7E1-8C4070D233B2}" type="sibTrans" cxnId="{03DD2273-FD69-4DC0-BE72-80F6A4BCDEE5}">
      <dgm:prSet/>
      <dgm:spPr/>
      <dgm:t>
        <a:bodyPr/>
        <a:lstStyle/>
        <a:p>
          <a:endParaRPr lang="en-US" sz="2000">
            <a:solidFill>
              <a:schemeClr val="tx1"/>
            </a:solidFill>
            <a:latin typeface="Arial Narrow" pitchFamily="34" charset="0"/>
          </a:endParaRPr>
        </a:p>
      </dgm:t>
    </dgm:pt>
    <dgm:pt modelId="{BBEA919D-A57E-4648-B9A9-85855ED8B1DD}">
      <dgm:prSet custT="1"/>
      <dgm:spPr/>
      <dgm:t>
        <a:bodyPr/>
        <a:lstStyle/>
        <a:p>
          <a:r>
            <a:rPr lang="en-US" sz="2400" b="1" smtClean="0">
              <a:solidFill>
                <a:srgbClr val="FFFF00"/>
              </a:solidFill>
              <a:latin typeface="Arial Narrow" pitchFamily="34" charset="0"/>
            </a:rPr>
            <a:t>Fasilitas</a:t>
          </a:r>
          <a:r>
            <a:rPr lang="en-US" sz="2400" b="1" smtClean="0">
              <a:latin typeface="Arial Narrow" pitchFamily="34" charset="0"/>
            </a:rPr>
            <a:t> </a:t>
          </a:r>
          <a:r>
            <a:rPr lang="en-US" sz="2400" b="1" smtClean="0">
              <a:latin typeface="Arial Narrow" pitchFamily="34" charset="0"/>
              <a:sym typeface="Wingdings" pitchFamily="2" charset="2"/>
            </a:rPr>
            <a:t> </a:t>
          </a:r>
          <a:r>
            <a:rPr lang="en-US" sz="2000" smtClean="0">
              <a:latin typeface="Arial Narrow" pitchFamily="34" charset="0"/>
            </a:rPr>
            <a:t>laboratorium, bengkel, dan teknologi yang mendorong interaktivitas seperti </a:t>
          </a:r>
          <a:r>
            <a:rPr lang="en-US" sz="2000" i="1" smtClean="0">
              <a:latin typeface="Arial Narrow" pitchFamily="34" charset="0"/>
            </a:rPr>
            <a:t>multimedia </a:t>
          </a:r>
          <a:r>
            <a:rPr lang="en-US" sz="2000" smtClean="0">
              <a:latin typeface="Arial Narrow" pitchFamily="34" charset="0"/>
            </a:rPr>
            <a:t>dan </a:t>
          </a:r>
          <a:r>
            <a:rPr lang="en-US" sz="2000" i="1" smtClean="0">
              <a:latin typeface="Arial Narrow" pitchFamily="34" charset="0"/>
            </a:rPr>
            <a:t>virtual reality</a:t>
          </a:r>
          <a:endParaRPr lang="en-US" sz="2000">
            <a:latin typeface="Arial Narrow" pitchFamily="34" charset="0"/>
          </a:endParaRPr>
        </a:p>
      </dgm:t>
    </dgm:pt>
    <dgm:pt modelId="{D434A26C-C3BD-4111-8450-85B767BA99B6}" type="parTrans" cxnId="{11370374-4659-434D-95FC-13558CA67230}">
      <dgm:prSet/>
      <dgm:spPr/>
      <dgm:t>
        <a:bodyPr/>
        <a:lstStyle/>
        <a:p>
          <a:endParaRPr lang="en-US" sz="2000">
            <a:solidFill>
              <a:schemeClr val="tx1"/>
            </a:solidFill>
            <a:latin typeface="Arial Narrow" pitchFamily="34" charset="0"/>
          </a:endParaRPr>
        </a:p>
      </dgm:t>
    </dgm:pt>
    <dgm:pt modelId="{36EE76F5-9485-4D46-889C-29F30DE1E0D3}" type="sibTrans" cxnId="{11370374-4659-434D-95FC-13558CA67230}">
      <dgm:prSet/>
      <dgm:spPr/>
      <dgm:t>
        <a:bodyPr/>
        <a:lstStyle/>
        <a:p>
          <a:endParaRPr lang="en-US" sz="2000">
            <a:solidFill>
              <a:schemeClr val="tx1"/>
            </a:solidFill>
            <a:latin typeface="Arial Narrow" pitchFamily="34" charset="0"/>
          </a:endParaRPr>
        </a:p>
      </dgm:t>
    </dgm:pt>
    <dgm:pt modelId="{24B7E8F1-BDA1-49FA-90EF-F28585B13D8C}">
      <dgm:prSet custT="1"/>
      <dgm:spPr/>
      <dgm:t>
        <a:bodyPr/>
        <a:lstStyle/>
        <a:p>
          <a:endParaRPr lang="en-US" sz="1800">
            <a:solidFill>
              <a:schemeClr val="tx1"/>
            </a:solidFill>
            <a:latin typeface="Arial Narrow" pitchFamily="34" charset="0"/>
          </a:endParaRPr>
        </a:p>
      </dgm:t>
    </dgm:pt>
    <dgm:pt modelId="{D5A07737-58B3-47C3-B6DE-775EF5518F6F}" type="parTrans" cxnId="{1E198938-E55D-4D41-B876-9D19945B37C7}">
      <dgm:prSet/>
      <dgm:spPr/>
      <dgm:t>
        <a:bodyPr/>
        <a:lstStyle/>
        <a:p>
          <a:endParaRPr lang="en-US" sz="2000">
            <a:solidFill>
              <a:schemeClr val="tx1"/>
            </a:solidFill>
            <a:latin typeface="Arial Narrow" pitchFamily="34" charset="0"/>
          </a:endParaRPr>
        </a:p>
      </dgm:t>
    </dgm:pt>
    <dgm:pt modelId="{6675F02E-1CFA-42E6-8557-0761F7F79232}" type="sibTrans" cxnId="{1E198938-E55D-4D41-B876-9D19945B37C7}">
      <dgm:prSet/>
      <dgm:spPr/>
      <dgm:t>
        <a:bodyPr/>
        <a:lstStyle/>
        <a:p>
          <a:endParaRPr lang="en-US" sz="2000">
            <a:solidFill>
              <a:schemeClr val="tx1"/>
            </a:solidFill>
            <a:latin typeface="Arial Narrow" pitchFamily="34" charset="0"/>
          </a:endParaRPr>
        </a:p>
      </dgm:t>
    </dgm:pt>
    <dgm:pt modelId="{31348F0B-FBCB-4F18-AA46-AD36F67C95B0}">
      <dgm:prSet custT="1"/>
      <dgm:spPr/>
      <dgm:t>
        <a:bodyPr/>
        <a:lstStyle/>
        <a:p>
          <a:endParaRPr lang="en-US" sz="1800">
            <a:solidFill>
              <a:schemeClr val="tx1"/>
            </a:solidFill>
            <a:latin typeface="Arial Narrow" pitchFamily="34" charset="0"/>
          </a:endParaRPr>
        </a:p>
      </dgm:t>
    </dgm:pt>
    <dgm:pt modelId="{25F0CD8E-5B41-4DE0-80AE-E6E6E852ED2E}" type="parTrans" cxnId="{08B49365-98D7-48DF-AEB4-980DABEDDD3A}">
      <dgm:prSet/>
      <dgm:spPr/>
      <dgm:t>
        <a:bodyPr/>
        <a:lstStyle/>
        <a:p>
          <a:endParaRPr lang="en-US" sz="2000">
            <a:solidFill>
              <a:schemeClr val="tx1"/>
            </a:solidFill>
            <a:latin typeface="Arial Narrow" pitchFamily="34" charset="0"/>
          </a:endParaRPr>
        </a:p>
      </dgm:t>
    </dgm:pt>
    <dgm:pt modelId="{27AB75A3-2F03-4A23-BAA9-1AE8207A6705}" type="sibTrans" cxnId="{08B49365-98D7-48DF-AEB4-980DABEDDD3A}">
      <dgm:prSet/>
      <dgm:spPr/>
      <dgm:t>
        <a:bodyPr/>
        <a:lstStyle/>
        <a:p>
          <a:endParaRPr lang="en-US" sz="2000">
            <a:solidFill>
              <a:schemeClr val="tx1"/>
            </a:solidFill>
            <a:latin typeface="Arial Narrow" pitchFamily="34" charset="0"/>
          </a:endParaRPr>
        </a:p>
      </dgm:t>
    </dgm:pt>
    <dgm:pt modelId="{57EB69E6-4F9C-413A-8DD2-30709FF1D185}">
      <dgm:prSet custT="1"/>
      <dgm:spPr/>
      <dgm:t>
        <a:bodyPr/>
        <a:lstStyle/>
        <a:p>
          <a:endParaRPr lang="en-US" sz="1800">
            <a:solidFill>
              <a:schemeClr val="tx1"/>
            </a:solidFill>
            <a:latin typeface="Arial Narrow" pitchFamily="34" charset="0"/>
          </a:endParaRPr>
        </a:p>
      </dgm:t>
    </dgm:pt>
    <dgm:pt modelId="{7EE347F3-77E8-4B2F-95E9-6BD9414439B1}" type="parTrans" cxnId="{249FAF31-D9F7-43B4-861D-E25B8D4A3631}">
      <dgm:prSet/>
      <dgm:spPr/>
      <dgm:t>
        <a:bodyPr/>
        <a:lstStyle/>
        <a:p>
          <a:endParaRPr lang="en-US" sz="2000">
            <a:solidFill>
              <a:schemeClr val="tx1"/>
            </a:solidFill>
            <a:latin typeface="Arial Narrow" pitchFamily="34" charset="0"/>
          </a:endParaRPr>
        </a:p>
      </dgm:t>
    </dgm:pt>
    <dgm:pt modelId="{4AB32472-3AEF-44D3-B9A3-C16C4BAC3CE7}" type="sibTrans" cxnId="{249FAF31-D9F7-43B4-861D-E25B8D4A3631}">
      <dgm:prSet/>
      <dgm:spPr/>
      <dgm:t>
        <a:bodyPr/>
        <a:lstStyle/>
        <a:p>
          <a:endParaRPr lang="en-US" sz="2000">
            <a:solidFill>
              <a:schemeClr val="tx1"/>
            </a:solidFill>
            <a:latin typeface="Arial Narrow" pitchFamily="34" charset="0"/>
          </a:endParaRPr>
        </a:p>
      </dgm:t>
    </dgm:pt>
    <dgm:pt modelId="{13B32A28-3A78-4DC3-8B76-2E727519DA90}" type="pres">
      <dgm:prSet presAssocID="{A7938ED5-DB17-4DB6-971E-37796A36626E}" presName="linear" presStyleCnt="0">
        <dgm:presLayoutVars>
          <dgm:animLvl val="lvl"/>
          <dgm:resizeHandles val="exact"/>
        </dgm:presLayoutVars>
      </dgm:prSet>
      <dgm:spPr/>
      <dgm:t>
        <a:bodyPr/>
        <a:lstStyle/>
        <a:p>
          <a:endParaRPr lang="en-US"/>
        </a:p>
      </dgm:t>
    </dgm:pt>
    <dgm:pt modelId="{C01E3A98-3353-4251-A197-0402F669DFEC}" type="pres">
      <dgm:prSet presAssocID="{1DFC37F0-183B-48AB-9B2C-8B23E816763E}" presName="parentText" presStyleLbl="node1" presStyleIdx="0" presStyleCnt="5">
        <dgm:presLayoutVars>
          <dgm:chMax val="0"/>
          <dgm:bulletEnabled val="1"/>
        </dgm:presLayoutVars>
      </dgm:prSet>
      <dgm:spPr/>
      <dgm:t>
        <a:bodyPr/>
        <a:lstStyle/>
        <a:p>
          <a:endParaRPr lang="en-US"/>
        </a:p>
      </dgm:t>
    </dgm:pt>
    <dgm:pt modelId="{B20D56F0-EA50-447C-860A-D1E3C83811BD}" type="pres">
      <dgm:prSet presAssocID="{1DFC37F0-183B-48AB-9B2C-8B23E816763E}" presName="childText" presStyleLbl="revTx" presStyleIdx="0" presStyleCnt="5">
        <dgm:presLayoutVars>
          <dgm:bulletEnabled val="1"/>
        </dgm:presLayoutVars>
      </dgm:prSet>
      <dgm:spPr/>
      <dgm:t>
        <a:bodyPr/>
        <a:lstStyle/>
        <a:p>
          <a:endParaRPr lang="en-US"/>
        </a:p>
      </dgm:t>
    </dgm:pt>
    <dgm:pt modelId="{A162637F-E473-491F-909B-99FBB0F459C0}" type="pres">
      <dgm:prSet presAssocID="{C6D8A01C-9E64-4CF1-9D45-50FDEB0D339E}" presName="parentText" presStyleLbl="node1" presStyleIdx="1" presStyleCnt="5">
        <dgm:presLayoutVars>
          <dgm:chMax val="0"/>
          <dgm:bulletEnabled val="1"/>
        </dgm:presLayoutVars>
      </dgm:prSet>
      <dgm:spPr/>
      <dgm:t>
        <a:bodyPr/>
        <a:lstStyle/>
        <a:p>
          <a:endParaRPr lang="en-US"/>
        </a:p>
      </dgm:t>
    </dgm:pt>
    <dgm:pt modelId="{D21D2B07-E168-43E2-9DC7-C6CD58BAC864}" type="pres">
      <dgm:prSet presAssocID="{C6D8A01C-9E64-4CF1-9D45-50FDEB0D339E}" presName="childText" presStyleLbl="revTx" presStyleIdx="1" presStyleCnt="5">
        <dgm:presLayoutVars>
          <dgm:bulletEnabled val="1"/>
        </dgm:presLayoutVars>
      </dgm:prSet>
      <dgm:spPr/>
      <dgm:t>
        <a:bodyPr/>
        <a:lstStyle/>
        <a:p>
          <a:endParaRPr lang="en-US"/>
        </a:p>
      </dgm:t>
    </dgm:pt>
    <dgm:pt modelId="{A0116964-1844-4A96-97F7-528018BBE82A}" type="pres">
      <dgm:prSet presAssocID="{E789170F-2C08-4F91-8951-A4E82864D5C7}" presName="parentText" presStyleLbl="node1" presStyleIdx="2" presStyleCnt="5">
        <dgm:presLayoutVars>
          <dgm:chMax val="0"/>
          <dgm:bulletEnabled val="1"/>
        </dgm:presLayoutVars>
      </dgm:prSet>
      <dgm:spPr/>
      <dgm:t>
        <a:bodyPr/>
        <a:lstStyle/>
        <a:p>
          <a:endParaRPr lang="en-US"/>
        </a:p>
      </dgm:t>
    </dgm:pt>
    <dgm:pt modelId="{8CF2B655-DF9D-466A-896D-0C8E2633400C}" type="pres">
      <dgm:prSet presAssocID="{E789170F-2C08-4F91-8951-A4E82864D5C7}" presName="childText" presStyleLbl="revTx" presStyleIdx="2" presStyleCnt="5">
        <dgm:presLayoutVars>
          <dgm:bulletEnabled val="1"/>
        </dgm:presLayoutVars>
      </dgm:prSet>
      <dgm:spPr/>
      <dgm:t>
        <a:bodyPr/>
        <a:lstStyle/>
        <a:p>
          <a:endParaRPr lang="en-US"/>
        </a:p>
      </dgm:t>
    </dgm:pt>
    <dgm:pt modelId="{273DAC59-832A-49AD-8BAC-54960B3ADE67}" type="pres">
      <dgm:prSet presAssocID="{BB225745-07FC-4EFA-932A-0D17F66A1A87}" presName="parentText" presStyleLbl="node1" presStyleIdx="3" presStyleCnt="5">
        <dgm:presLayoutVars>
          <dgm:chMax val="0"/>
          <dgm:bulletEnabled val="1"/>
        </dgm:presLayoutVars>
      </dgm:prSet>
      <dgm:spPr/>
      <dgm:t>
        <a:bodyPr/>
        <a:lstStyle/>
        <a:p>
          <a:endParaRPr lang="en-US"/>
        </a:p>
      </dgm:t>
    </dgm:pt>
    <dgm:pt modelId="{C31611A2-44DA-4FC8-AC1A-739C4BC5CB0D}" type="pres">
      <dgm:prSet presAssocID="{BB225745-07FC-4EFA-932A-0D17F66A1A87}" presName="childText" presStyleLbl="revTx" presStyleIdx="3" presStyleCnt="5" custLinFactNeighborY="2102">
        <dgm:presLayoutVars>
          <dgm:bulletEnabled val="1"/>
        </dgm:presLayoutVars>
      </dgm:prSet>
      <dgm:spPr/>
      <dgm:t>
        <a:bodyPr/>
        <a:lstStyle/>
        <a:p>
          <a:endParaRPr lang="en-US"/>
        </a:p>
      </dgm:t>
    </dgm:pt>
    <dgm:pt modelId="{44A1F598-32A1-4CEF-B783-F601EC877D57}" type="pres">
      <dgm:prSet presAssocID="{BBEA919D-A57E-4648-B9A9-85855ED8B1DD}" presName="parentText" presStyleLbl="node1" presStyleIdx="4" presStyleCnt="5">
        <dgm:presLayoutVars>
          <dgm:chMax val="0"/>
          <dgm:bulletEnabled val="1"/>
        </dgm:presLayoutVars>
      </dgm:prSet>
      <dgm:spPr/>
      <dgm:t>
        <a:bodyPr/>
        <a:lstStyle/>
        <a:p>
          <a:endParaRPr lang="en-US"/>
        </a:p>
      </dgm:t>
    </dgm:pt>
    <dgm:pt modelId="{A247CF46-3020-4AD7-9807-BA3F10F8D980}" type="pres">
      <dgm:prSet presAssocID="{BBEA919D-A57E-4648-B9A9-85855ED8B1DD}" presName="childText" presStyleLbl="revTx" presStyleIdx="4" presStyleCnt="5" custLinFactNeighborY="-8070">
        <dgm:presLayoutVars>
          <dgm:bulletEnabled val="1"/>
        </dgm:presLayoutVars>
      </dgm:prSet>
      <dgm:spPr/>
      <dgm:t>
        <a:bodyPr/>
        <a:lstStyle/>
        <a:p>
          <a:endParaRPr lang="en-US"/>
        </a:p>
      </dgm:t>
    </dgm:pt>
  </dgm:ptLst>
  <dgm:cxnLst>
    <dgm:cxn modelId="{DA2583C9-039C-43E6-92FB-70E0F3D1A9FA}" srcId="{A7938ED5-DB17-4DB6-971E-37796A36626E}" destId="{E789170F-2C08-4F91-8951-A4E82864D5C7}" srcOrd="2" destOrd="0" parTransId="{E286B1EC-36D5-4A76-9B52-1061102B1186}" sibTransId="{DCEC418C-D8FA-4B67-8E6C-BF70A98160BC}"/>
    <dgm:cxn modelId="{D708D0CF-669F-4911-AE69-751B42553384}" type="presOf" srcId="{31348F0B-FBCB-4F18-AA46-AD36F67C95B0}" destId="{C31611A2-44DA-4FC8-AC1A-739C4BC5CB0D}" srcOrd="0" destOrd="0" presId="urn:microsoft.com/office/officeart/2005/8/layout/vList2"/>
    <dgm:cxn modelId="{13C5CFC9-8C05-4EF2-A233-B5772581D2BF}" type="presOf" srcId="{BB225745-07FC-4EFA-932A-0D17F66A1A87}" destId="{273DAC59-832A-49AD-8BAC-54960B3ADE67}" srcOrd="0" destOrd="0" presId="urn:microsoft.com/office/officeart/2005/8/layout/vList2"/>
    <dgm:cxn modelId="{03DD2273-FD69-4DC0-BE72-80F6A4BCDEE5}" srcId="{A7938ED5-DB17-4DB6-971E-37796A36626E}" destId="{BB225745-07FC-4EFA-932A-0D17F66A1A87}" srcOrd="3" destOrd="0" parTransId="{24C9A250-594D-450E-A095-C42ED085DB1D}" sibTransId="{97F19175-4DC0-4490-B7E1-8C4070D233B2}"/>
    <dgm:cxn modelId="{918255A2-9914-40BA-BB21-FC38DB579691}" type="presOf" srcId="{BBEA919D-A57E-4648-B9A9-85855ED8B1DD}" destId="{44A1F598-32A1-4CEF-B783-F601EC877D57}" srcOrd="0" destOrd="0" presId="urn:microsoft.com/office/officeart/2005/8/layout/vList2"/>
    <dgm:cxn modelId="{11370374-4659-434D-95FC-13558CA67230}" srcId="{A7938ED5-DB17-4DB6-971E-37796A36626E}" destId="{BBEA919D-A57E-4648-B9A9-85855ED8B1DD}" srcOrd="4" destOrd="0" parTransId="{D434A26C-C3BD-4111-8450-85B767BA99B6}" sibTransId="{36EE76F5-9485-4D46-889C-29F30DE1E0D3}"/>
    <dgm:cxn modelId="{1E198938-E55D-4D41-B876-9D19945B37C7}" srcId="{E789170F-2C08-4F91-8951-A4E82864D5C7}" destId="{24B7E8F1-BDA1-49FA-90EF-F28585B13D8C}" srcOrd="0" destOrd="0" parTransId="{D5A07737-58B3-47C3-B6DE-775EF5518F6F}" sibTransId="{6675F02E-1CFA-42E6-8557-0761F7F79232}"/>
    <dgm:cxn modelId="{08B49365-98D7-48DF-AEB4-980DABEDDD3A}" srcId="{BB225745-07FC-4EFA-932A-0D17F66A1A87}" destId="{31348F0B-FBCB-4F18-AA46-AD36F67C95B0}" srcOrd="0" destOrd="0" parTransId="{25F0CD8E-5B41-4DE0-80AE-E6E6E852ED2E}" sibTransId="{27AB75A3-2F03-4A23-BAA9-1AE8207A6705}"/>
    <dgm:cxn modelId="{0B923AF7-52D2-43F6-B8E4-203E6FE2CC0E}" srcId="{A7938ED5-DB17-4DB6-971E-37796A36626E}" destId="{C6D8A01C-9E64-4CF1-9D45-50FDEB0D339E}" srcOrd="1" destOrd="0" parTransId="{63F868A2-AA8C-425F-A6A9-FE3E093E68CC}" sibTransId="{77FE38E9-455B-408F-8DFB-F862A92A7E0E}"/>
    <dgm:cxn modelId="{77A7156F-F131-4E84-A7AF-70636930278C}" srcId="{C6D8A01C-9E64-4CF1-9D45-50FDEB0D339E}" destId="{C19031D5-B62C-411E-B6D1-991CC9C68403}" srcOrd="0" destOrd="0" parTransId="{67D7F09E-C16B-41B5-A4CA-862ECF436F55}" sibTransId="{6A42CF72-9D35-447B-8A30-4110AEB46B68}"/>
    <dgm:cxn modelId="{EC409DAD-468E-4902-8044-235BEDA85A76}" type="presOf" srcId="{E789170F-2C08-4F91-8951-A4E82864D5C7}" destId="{A0116964-1844-4A96-97F7-528018BBE82A}" srcOrd="0" destOrd="0" presId="urn:microsoft.com/office/officeart/2005/8/layout/vList2"/>
    <dgm:cxn modelId="{87B1AA4C-6A5D-48D0-9A16-39C375585920}" type="presOf" srcId="{57EB69E6-4F9C-413A-8DD2-30709FF1D185}" destId="{A247CF46-3020-4AD7-9807-BA3F10F8D980}" srcOrd="0" destOrd="0" presId="urn:microsoft.com/office/officeart/2005/8/layout/vList2"/>
    <dgm:cxn modelId="{249FAF31-D9F7-43B4-861D-E25B8D4A3631}" srcId="{BBEA919D-A57E-4648-B9A9-85855ED8B1DD}" destId="{57EB69E6-4F9C-413A-8DD2-30709FF1D185}" srcOrd="0" destOrd="0" parTransId="{7EE347F3-77E8-4B2F-95E9-6BD9414439B1}" sibTransId="{4AB32472-3AEF-44D3-B9A3-C16C4BAC3CE7}"/>
    <dgm:cxn modelId="{5A6617D6-7CF0-4E9F-97CB-799BF8D3C84D}" type="presOf" srcId="{A7938ED5-DB17-4DB6-971E-37796A36626E}" destId="{13B32A28-3A78-4DC3-8B76-2E727519DA90}" srcOrd="0" destOrd="0" presId="urn:microsoft.com/office/officeart/2005/8/layout/vList2"/>
    <dgm:cxn modelId="{23D1A224-C9C4-425B-B7EF-9AA20BC76931}" type="presOf" srcId="{C19031D5-B62C-411E-B6D1-991CC9C68403}" destId="{D21D2B07-E168-43E2-9DC7-C6CD58BAC864}" srcOrd="0" destOrd="0" presId="urn:microsoft.com/office/officeart/2005/8/layout/vList2"/>
    <dgm:cxn modelId="{325BF825-DDC2-4A97-922B-87681EC3EE6B}" type="presOf" srcId="{24B7E8F1-BDA1-49FA-90EF-F28585B13D8C}" destId="{8CF2B655-DF9D-466A-896D-0C8E2633400C}" srcOrd="0" destOrd="0" presId="urn:microsoft.com/office/officeart/2005/8/layout/vList2"/>
    <dgm:cxn modelId="{C75C58B2-6957-45D6-9E4C-9F4E85473750}" type="presOf" srcId="{1DFC37F0-183B-48AB-9B2C-8B23E816763E}" destId="{C01E3A98-3353-4251-A197-0402F669DFEC}" srcOrd="0" destOrd="0" presId="urn:microsoft.com/office/officeart/2005/8/layout/vList2"/>
    <dgm:cxn modelId="{10D5EE03-B81C-4E14-AEA2-53E0DF96150D}" srcId="{1DFC37F0-183B-48AB-9B2C-8B23E816763E}" destId="{40195FB0-53FE-4AB9-824F-B78D640B8A5E}" srcOrd="0" destOrd="0" parTransId="{F123CAC9-BC13-47F8-BD80-247FEE73AA12}" sibTransId="{1DDE8E18-92B8-424B-AEF1-63C8542DBB83}"/>
    <dgm:cxn modelId="{08E81A19-17BE-4027-9862-125D1F1070EE}" type="presOf" srcId="{C6D8A01C-9E64-4CF1-9D45-50FDEB0D339E}" destId="{A162637F-E473-491F-909B-99FBB0F459C0}" srcOrd="0" destOrd="0" presId="urn:microsoft.com/office/officeart/2005/8/layout/vList2"/>
    <dgm:cxn modelId="{38087AEF-9076-4598-B702-0B97B093470F}" srcId="{A7938ED5-DB17-4DB6-971E-37796A36626E}" destId="{1DFC37F0-183B-48AB-9B2C-8B23E816763E}" srcOrd="0" destOrd="0" parTransId="{6D11B654-F965-4A2A-8C1F-150CF8BAD0FE}" sibTransId="{D3BEEE36-4B0F-4F1F-AF83-372300CDA07E}"/>
    <dgm:cxn modelId="{2DD2B2C4-2507-4584-B209-3E303D09C7FE}" type="presOf" srcId="{40195FB0-53FE-4AB9-824F-B78D640B8A5E}" destId="{B20D56F0-EA50-447C-860A-D1E3C83811BD}" srcOrd="0" destOrd="0" presId="urn:microsoft.com/office/officeart/2005/8/layout/vList2"/>
    <dgm:cxn modelId="{06960EFB-CFAC-4F30-8A72-96CC16DD1AE6}" type="presParOf" srcId="{13B32A28-3A78-4DC3-8B76-2E727519DA90}" destId="{C01E3A98-3353-4251-A197-0402F669DFEC}" srcOrd="0" destOrd="0" presId="urn:microsoft.com/office/officeart/2005/8/layout/vList2"/>
    <dgm:cxn modelId="{91BC61DB-760F-46D2-B234-2A982EE0E38B}" type="presParOf" srcId="{13B32A28-3A78-4DC3-8B76-2E727519DA90}" destId="{B20D56F0-EA50-447C-860A-D1E3C83811BD}" srcOrd="1" destOrd="0" presId="urn:microsoft.com/office/officeart/2005/8/layout/vList2"/>
    <dgm:cxn modelId="{3C7057F1-ADE0-4EC1-9B6D-5D7016F5CCE8}" type="presParOf" srcId="{13B32A28-3A78-4DC3-8B76-2E727519DA90}" destId="{A162637F-E473-491F-909B-99FBB0F459C0}" srcOrd="2" destOrd="0" presId="urn:microsoft.com/office/officeart/2005/8/layout/vList2"/>
    <dgm:cxn modelId="{8ADCB984-F163-4544-AC2E-7E3C55DE64D0}" type="presParOf" srcId="{13B32A28-3A78-4DC3-8B76-2E727519DA90}" destId="{D21D2B07-E168-43E2-9DC7-C6CD58BAC864}" srcOrd="3" destOrd="0" presId="urn:microsoft.com/office/officeart/2005/8/layout/vList2"/>
    <dgm:cxn modelId="{0B328854-667F-4593-A269-5F8EA012A014}" type="presParOf" srcId="{13B32A28-3A78-4DC3-8B76-2E727519DA90}" destId="{A0116964-1844-4A96-97F7-528018BBE82A}" srcOrd="4" destOrd="0" presId="urn:microsoft.com/office/officeart/2005/8/layout/vList2"/>
    <dgm:cxn modelId="{E4FFA0FE-55DE-4BAA-9927-D6983BE5BFF7}" type="presParOf" srcId="{13B32A28-3A78-4DC3-8B76-2E727519DA90}" destId="{8CF2B655-DF9D-466A-896D-0C8E2633400C}" srcOrd="5" destOrd="0" presId="urn:microsoft.com/office/officeart/2005/8/layout/vList2"/>
    <dgm:cxn modelId="{0247C5F2-2B98-4921-860C-4ECA678123D1}" type="presParOf" srcId="{13B32A28-3A78-4DC3-8B76-2E727519DA90}" destId="{273DAC59-832A-49AD-8BAC-54960B3ADE67}" srcOrd="6" destOrd="0" presId="urn:microsoft.com/office/officeart/2005/8/layout/vList2"/>
    <dgm:cxn modelId="{5F9FB3CA-66EE-45DF-9EA4-09005249EDAB}" type="presParOf" srcId="{13B32A28-3A78-4DC3-8B76-2E727519DA90}" destId="{C31611A2-44DA-4FC8-AC1A-739C4BC5CB0D}" srcOrd="7" destOrd="0" presId="urn:microsoft.com/office/officeart/2005/8/layout/vList2"/>
    <dgm:cxn modelId="{0688C089-3211-4F47-930E-1522E701DB30}" type="presParOf" srcId="{13B32A28-3A78-4DC3-8B76-2E727519DA90}" destId="{44A1F598-32A1-4CEF-B783-F601EC877D57}" srcOrd="8" destOrd="0" presId="urn:microsoft.com/office/officeart/2005/8/layout/vList2"/>
    <dgm:cxn modelId="{DFBE782A-91DB-4BB0-907C-A51125B26828}" type="presParOf" srcId="{13B32A28-3A78-4DC3-8B76-2E727519DA90}" destId="{A247CF46-3020-4AD7-9807-BA3F10F8D980}" srcOrd="9"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2CFDC8-FE56-4661-96F4-D1DF4395FF9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48FC533-5BEF-4F9D-9C80-110113D7F842}">
      <dgm:prSet phldrT="[Text]" custT="1"/>
      <dgm:spPr/>
      <dgm:t>
        <a:bodyPr/>
        <a:lstStyle/>
        <a:p>
          <a:r>
            <a:rPr lang="en-US" sz="2000" smtClean="0">
              <a:latin typeface="Arial Narrow" pitchFamily="34" charset="0"/>
            </a:rPr>
            <a:t>Menentukan capaian pembelajaran mata kuliah</a:t>
          </a:r>
          <a:endParaRPr lang="en-US" sz="2000">
            <a:latin typeface="Arial Narrow" pitchFamily="34" charset="0"/>
          </a:endParaRPr>
        </a:p>
      </dgm:t>
    </dgm:pt>
    <dgm:pt modelId="{52A271D1-3D21-4199-816D-4C23C3A82426}" type="parTrans" cxnId="{B93FD8C0-8415-485E-BE18-87BF227D55D4}">
      <dgm:prSet/>
      <dgm:spPr/>
      <dgm:t>
        <a:bodyPr/>
        <a:lstStyle/>
        <a:p>
          <a:endParaRPr lang="en-US" sz="2000">
            <a:latin typeface="Arial Narrow" pitchFamily="34" charset="0"/>
          </a:endParaRPr>
        </a:p>
      </dgm:t>
    </dgm:pt>
    <dgm:pt modelId="{E9F1627D-67A9-41F4-858D-C68707792A6E}" type="sibTrans" cxnId="{B93FD8C0-8415-485E-BE18-87BF227D55D4}">
      <dgm:prSet/>
      <dgm:spPr/>
      <dgm:t>
        <a:bodyPr/>
        <a:lstStyle/>
        <a:p>
          <a:endParaRPr lang="en-US" sz="2000">
            <a:latin typeface="Arial Narrow" pitchFamily="34" charset="0"/>
          </a:endParaRPr>
        </a:p>
      </dgm:t>
    </dgm:pt>
    <dgm:pt modelId="{A5877209-13F2-4BE1-A0EA-F92402556166}">
      <dgm:prSet phldrT="[Text]" custT="1"/>
      <dgm:spPr/>
      <dgm:t>
        <a:bodyPr/>
        <a:lstStyle/>
        <a:p>
          <a:r>
            <a:rPr lang="en-US" sz="2000" smtClean="0">
              <a:latin typeface="Arial Narrow" pitchFamily="34" charset="0"/>
            </a:rPr>
            <a:t>Memilih materi pelajaran</a:t>
          </a:r>
          <a:endParaRPr lang="en-US" sz="2000">
            <a:latin typeface="Arial Narrow" pitchFamily="34" charset="0"/>
          </a:endParaRPr>
        </a:p>
      </dgm:t>
    </dgm:pt>
    <dgm:pt modelId="{E1ECB6F8-6878-4CC7-AB84-80B582092286}" type="parTrans" cxnId="{92801B2B-D6A9-4EE6-B879-02C8252F82EA}">
      <dgm:prSet/>
      <dgm:spPr/>
      <dgm:t>
        <a:bodyPr/>
        <a:lstStyle/>
        <a:p>
          <a:endParaRPr lang="en-US" sz="2000">
            <a:latin typeface="Arial Narrow" pitchFamily="34" charset="0"/>
          </a:endParaRPr>
        </a:p>
      </dgm:t>
    </dgm:pt>
    <dgm:pt modelId="{EB76B5C6-EF4D-45B1-BD63-6943EB184A74}" type="sibTrans" cxnId="{92801B2B-D6A9-4EE6-B879-02C8252F82EA}">
      <dgm:prSet/>
      <dgm:spPr/>
      <dgm:t>
        <a:bodyPr/>
        <a:lstStyle/>
        <a:p>
          <a:endParaRPr lang="en-US" sz="2000">
            <a:latin typeface="Arial Narrow" pitchFamily="34" charset="0"/>
          </a:endParaRPr>
        </a:p>
      </dgm:t>
    </dgm:pt>
    <dgm:pt modelId="{602151FD-4D67-4110-9DA0-6451513474CA}">
      <dgm:prSet phldrT="[Text]" custT="1"/>
      <dgm:spPr/>
      <dgm:t>
        <a:bodyPr/>
        <a:lstStyle/>
        <a:p>
          <a:r>
            <a:rPr lang="en-US" sz="2000" smtClean="0">
              <a:latin typeface="Arial Narrow" pitchFamily="34" charset="0"/>
            </a:rPr>
            <a:t>Menentukan topik yang bisa dipelajari secara induktif oleh mahasiswa</a:t>
          </a:r>
          <a:endParaRPr lang="en-US" sz="2000">
            <a:latin typeface="Arial Narrow" pitchFamily="34" charset="0"/>
          </a:endParaRPr>
        </a:p>
      </dgm:t>
    </dgm:pt>
    <dgm:pt modelId="{97E33A9A-FDE7-40B7-BBA0-DDCBC97032BE}" type="parTrans" cxnId="{D7ADD3BA-C630-434C-9067-AE3FCAB99ED1}">
      <dgm:prSet/>
      <dgm:spPr/>
      <dgm:t>
        <a:bodyPr/>
        <a:lstStyle/>
        <a:p>
          <a:endParaRPr lang="en-US" sz="2000">
            <a:latin typeface="Arial Narrow" pitchFamily="34" charset="0"/>
          </a:endParaRPr>
        </a:p>
      </dgm:t>
    </dgm:pt>
    <dgm:pt modelId="{1E5D0EB5-0C1D-4E88-9314-DD643E42EB0C}" type="sibTrans" cxnId="{D7ADD3BA-C630-434C-9067-AE3FCAB99ED1}">
      <dgm:prSet/>
      <dgm:spPr/>
      <dgm:t>
        <a:bodyPr/>
        <a:lstStyle/>
        <a:p>
          <a:endParaRPr lang="en-US" sz="2000">
            <a:latin typeface="Arial Narrow" pitchFamily="34" charset="0"/>
          </a:endParaRPr>
        </a:p>
      </dgm:t>
    </dgm:pt>
    <dgm:pt modelId="{4F3DDE21-B799-423D-962B-4D6C2358BD87}">
      <dgm:prSet custT="1"/>
      <dgm:spPr/>
      <dgm:t>
        <a:bodyPr/>
        <a:lstStyle/>
        <a:p>
          <a:r>
            <a:rPr lang="en-US" sz="2000" smtClean="0">
              <a:latin typeface="Arial Narrow" pitchFamily="34" charset="0"/>
            </a:rPr>
            <a:t>Mencari contoh, tugas, ilustrasi, yang digunakan mahasiswa untuk belajar</a:t>
          </a:r>
          <a:endParaRPr lang="en-US" sz="2000">
            <a:latin typeface="Arial Narrow" pitchFamily="34" charset="0"/>
          </a:endParaRPr>
        </a:p>
      </dgm:t>
    </dgm:pt>
    <dgm:pt modelId="{BC428229-A3F5-42B5-AA68-602741DD008A}" type="parTrans" cxnId="{150EFDF1-3C6E-4F2F-B1EC-35BBE5EB5E0C}">
      <dgm:prSet/>
      <dgm:spPr/>
      <dgm:t>
        <a:bodyPr/>
        <a:lstStyle/>
        <a:p>
          <a:endParaRPr lang="en-US" sz="2000">
            <a:latin typeface="Arial Narrow" pitchFamily="34" charset="0"/>
          </a:endParaRPr>
        </a:p>
      </dgm:t>
    </dgm:pt>
    <dgm:pt modelId="{8324971D-87DB-4D1C-9251-88E4EDDC4CA0}" type="sibTrans" cxnId="{150EFDF1-3C6E-4F2F-B1EC-35BBE5EB5E0C}">
      <dgm:prSet/>
      <dgm:spPr/>
      <dgm:t>
        <a:bodyPr/>
        <a:lstStyle/>
        <a:p>
          <a:endParaRPr lang="en-US" sz="2000">
            <a:latin typeface="Arial Narrow" pitchFamily="34" charset="0"/>
          </a:endParaRPr>
        </a:p>
      </dgm:t>
    </dgm:pt>
    <dgm:pt modelId="{796E1C46-B740-4A04-8C72-30AFCB4E399A}">
      <dgm:prSet custT="1"/>
      <dgm:spPr/>
      <dgm:t>
        <a:bodyPr/>
        <a:lstStyle/>
        <a:p>
          <a:r>
            <a:rPr lang="en-US" sz="2000" smtClean="0">
              <a:latin typeface="Arial Narrow" pitchFamily="34" charset="0"/>
            </a:rPr>
            <a:t>Mengatur topik pelajaran, dari sederhana ke kompleks</a:t>
          </a:r>
          <a:endParaRPr lang="en-US" sz="2000">
            <a:latin typeface="Arial Narrow" pitchFamily="34" charset="0"/>
          </a:endParaRPr>
        </a:p>
      </dgm:t>
    </dgm:pt>
    <dgm:pt modelId="{305388B5-B982-4AC2-AE9C-59969CA05B65}" type="parTrans" cxnId="{FE84ED58-07ED-4E5E-99DF-F1972D538908}">
      <dgm:prSet/>
      <dgm:spPr/>
      <dgm:t>
        <a:bodyPr/>
        <a:lstStyle/>
        <a:p>
          <a:endParaRPr lang="en-US" sz="2000">
            <a:latin typeface="Arial Narrow" pitchFamily="34" charset="0"/>
          </a:endParaRPr>
        </a:p>
      </dgm:t>
    </dgm:pt>
    <dgm:pt modelId="{110BBDAF-9654-45F7-932E-698845E148D9}" type="sibTrans" cxnId="{FE84ED58-07ED-4E5E-99DF-F1972D538908}">
      <dgm:prSet/>
      <dgm:spPr/>
      <dgm:t>
        <a:bodyPr/>
        <a:lstStyle/>
        <a:p>
          <a:endParaRPr lang="en-US" sz="2000">
            <a:latin typeface="Arial Narrow" pitchFamily="34" charset="0"/>
          </a:endParaRPr>
        </a:p>
      </dgm:t>
    </dgm:pt>
    <dgm:pt modelId="{3625BFB0-BD51-490B-815E-93405932717F}">
      <dgm:prSet custT="1"/>
      <dgm:spPr/>
      <dgm:t>
        <a:bodyPr/>
        <a:lstStyle/>
        <a:p>
          <a:r>
            <a:rPr lang="en-US" sz="2000" smtClean="0">
              <a:latin typeface="Arial Narrow" pitchFamily="34" charset="0"/>
            </a:rPr>
            <a:t>Mengevaluasi proses dan hasil belajar</a:t>
          </a:r>
          <a:endParaRPr lang="en-US" sz="2000">
            <a:latin typeface="Arial Narrow" pitchFamily="34" charset="0"/>
          </a:endParaRPr>
        </a:p>
      </dgm:t>
    </dgm:pt>
    <dgm:pt modelId="{0D9A26BC-FBFE-4BBE-AE72-DA8E3DDC1636}" type="parTrans" cxnId="{E5368E11-3492-4FBD-A889-E17B576FC1A1}">
      <dgm:prSet/>
      <dgm:spPr/>
      <dgm:t>
        <a:bodyPr/>
        <a:lstStyle/>
        <a:p>
          <a:endParaRPr lang="en-US" sz="2000">
            <a:latin typeface="Arial Narrow" pitchFamily="34" charset="0"/>
          </a:endParaRPr>
        </a:p>
      </dgm:t>
    </dgm:pt>
    <dgm:pt modelId="{F320D244-1E54-4567-826C-E3839BE6313C}" type="sibTrans" cxnId="{E5368E11-3492-4FBD-A889-E17B576FC1A1}">
      <dgm:prSet/>
      <dgm:spPr/>
      <dgm:t>
        <a:bodyPr/>
        <a:lstStyle/>
        <a:p>
          <a:endParaRPr lang="en-US" sz="2000">
            <a:latin typeface="Arial Narrow" pitchFamily="34" charset="0"/>
          </a:endParaRPr>
        </a:p>
      </dgm:t>
    </dgm:pt>
    <dgm:pt modelId="{34367E16-91D3-46ED-A806-4B01CA29337B}" type="pres">
      <dgm:prSet presAssocID="{922CFDC8-FE56-4661-96F4-D1DF4395FF94}" presName="linear" presStyleCnt="0">
        <dgm:presLayoutVars>
          <dgm:animLvl val="lvl"/>
          <dgm:resizeHandles val="exact"/>
        </dgm:presLayoutVars>
      </dgm:prSet>
      <dgm:spPr/>
      <dgm:t>
        <a:bodyPr/>
        <a:lstStyle/>
        <a:p>
          <a:endParaRPr lang="en-US"/>
        </a:p>
      </dgm:t>
    </dgm:pt>
    <dgm:pt modelId="{ECAB8668-4EE6-4A96-8DF5-86DB0CDD73B3}" type="pres">
      <dgm:prSet presAssocID="{D48FC533-5BEF-4F9D-9C80-110113D7F842}" presName="parentText" presStyleLbl="node1" presStyleIdx="0" presStyleCnt="6">
        <dgm:presLayoutVars>
          <dgm:chMax val="0"/>
          <dgm:bulletEnabled val="1"/>
        </dgm:presLayoutVars>
      </dgm:prSet>
      <dgm:spPr/>
      <dgm:t>
        <a:bodyPr/>
        <a:lstStyle/>
        <a:p>
          <a:endParaRPr lang="en-US"/>
        </a:p>
      </dgm:t>
    </dgm:pt>
    <dgm:pt modelId="{EAF7AFA3-A7BC-41D3-A074-EC8C46494890}" type="pres">
      <dgm:prSet presAssocID="{E9F1627D-67A9-41F4-858D-C68707792A6E}" presName="spacer" presStyleCnt="0"/>
      <dgm:spPr/>
    </dgm:pt>
    <dgm:pt modelId="{EF2A9C4C-F99C-46D5-95AE-4FC54DF52806}" type="pres">
      <dgm:prSet presAssocID="{A5877209-13F2-4BE1-A0EA-F92402556166}" presName="parentText" presStyleLbl="node1" presStyleIdx="1" presStyleCnt="6">
        <dgm:presLayoutVars>
          <dgm:chMax val="0"/>
          <dgm:bulletEnabled val="1"/>
        </dgm:presLayoutVars>
      </dgm:prSet>
      <dgm:spPr/>
      <dgm:t>
        <a:bodyPr/>
        <a:lstStyle/>
        <a:p>
          <a:endParaRPr lang="en-US"/>
        </a:p>
      </dgm:t>
    </dgm:pt>
    <dgm:pt modelId="{9267826A-5CB2-4CB4-931C-E0974FEB7471}" type="pres">
      <dgm:prSet presAssocID="{EB76B5C6-EF4D-45B1-BD63-6943EB184A74}" presName="spacer" presStyleCnt="0"/>
      <dgm:spPr/>
    </dgm:pt>
    <dgm:pt modelId="{EFD1059A-157B-44F3-AD82-D78F883946DF}" type="pres">
      <dgm:prSet presAssocID="{602151FD-4D67-4110-9DA0-6451513474CA}" presName="parentText" presStyleLbl="node1" presStyleIdx="2" presStyleCnt="6">
        <dgm:presLayoutVars>
          <dgm:chMax val="0"/>
          <dgm:bulletEnabled val="1"/>
        </dgm:presLayoutVars>
      </dgm:prSet>
      <dgm:spPr/>
      <dgm:t>
        <a:bodyPr/>
        <a:lstStyle/>
        <a:p>
          <a:endParaRPr lang="en-US"/>
        </a:p>
      </dgm:t>
    </dgm:pt>
    <dgm:pt modelId="{026F11CE-2A91-41EB-AF6A-0E8B3797CC4C}" type="pres">
      <dgm:prSet presAssocID="{1E5D0EB5-0C1D-4E88-9314-DD643E42EB0C}" presName="spacer" presStyleCnt="0"/>
      <dgm:spPr/>
    </dgm:pt>
    <dgm:pt modelId="{E5867406-C4C3-4EE5-B4BE-777BCF2E94E7}" type="pres">
      <dgm:prSet presAssocID="{4F3DDE21-B799-423D-962B-4D6C2358BD87}" presName="parentText" presStyleLbl="node1" presStyleIdx="3" presStyleCnt="6">
        <dgm:presLayoutVars>
          <dgm:chMax val="0"/>
          <dgm:bulletEnabled val="1"/>
        </dgm:presLayoutVars>
      </dgm:prSet>
      <dgm:spPr/>
      <dgm:t>
        <a:bodyPr/>
        <a:lstStyle/>
        <a:p>
          <a:endParaRPr lang="en-US"/>
        </a:p>
      </dgm:t>
    </dgm:pt>
    <dgm:pt modelId="{20C18CFB-D326-47EF-8E23-33A6BE754D22}" type="pres">
      <dgm:prSet presAssocID="{8324971D-87DB-4D1C-9251-88E4EDDC4CA0}" presName="spacer" presStyleCnt="0"/>
      <dgm:spPr/>
    </dgm:pt>
    <dgm:pt modelId="{C4304810-E503-4328-A406-A9299F464E56}" type="pres">
      <dgm:prSet presAssocID="{796E1C46-B740-4A04-8C72-30AFCB4E399A}" presName="parentText" presStyleLbl="node1" presStyleIdx="4" presStyleCnt="6">
        <dgm:presLayoutVars>
          <dgm:chMax val="0"/>
          <dgm:bulletEnabled val="1"/>
        </dgm:presLayoutVars>
      </dgm:prSet>
      <dgm:spPr/>
      <dgm:t>
        <a:bodyPr/>
        <a:lstStyle/>
        <a:p>
          <a:endParaRPr lang="en-US"/>
        </a:p>
      </dgm:t>
    </dgm:pt>
    <dgm:pt modelId="{213B4886-E84E-4577-951C-561CFEACD61D}" type="pres">
      <dgm:prSet presAssocID="{110BBDAF-9654-45F7-932E-698845E148D9}" presName="spacer" presStyleCnt="0"/>
      <dgm:spPr/>
    </dgm:pt>
    <dgm:pt modelId="{07E8DA10-A6F6-4FA2-983D-84C8D16B0FCB}" type="pres">
      <dgm:prSet presAssocID="{3625BFB0-BD51-490B-815E-93405932717F}" presName="parentText" presStyleLbl="node1" presStyleIdx="5" presStyleCnt="6">
        <dgm:presLayoutVars>
          <dgm:chMax val="0"/>
          <dgm:bulletEnabled val="1"/>
        </dgm:presLayoutVars>
      </dgm:prSet>
      <dgm:spPr/>
      <dgm:t>
        <a:bodyPr/>
        <a:lstStyle/>
        <a:p>
          <a:endParaRPr lang="en-US"/>
        </a:p>
      </dgm:t>
    </dgm:pt>
  </dgm:ptLst>
  <dgm:cxnLst>
    <dgm:cxn modelId="{D45476FC-9437-497B-BB48-C119CE3B256B}" type="presOf" srcId="{602151FD-4D67-4110-9DA0-6451513474CA}" destId="{EFD1059A-157B-44F3-AD82-D78F883946DF}" srcOrd="0" destOrd="0" presId="urn:microsoft.com/office/officeart/2005/8/layout/vList2"/>
    <dgm:cxn modelId="{E5368E11-3492-4FBD-A889-E17B576FC1A1}" srcId="{922CFDC8-FE56-4661-96F4-D1DF4395FF94}" destId="{3625BFB0-BD51-490B-815E-93405932717F}" srcOrd="5" destOrd="0" parTransId="{0D9A26BC-FBFE-4BBE-AE72-DA8E3DDC1636}" sibTransId="{F320D244-1E54-4567-826C-E3839BE6313C}"/>
    <dgm:cxn modelId="{0179E2EC-850A-451E-8A7D-C34F85B44E07}" type="presOf" srcId="{3625BFB0-BD51-490B-815E-93405932717F}" destId="{07E8DA10-A6F6-4FA2-983D-84C8D16B0FCB}" srcOrd="0" destOrd="0" presId="urn:microsoft.com/office/officeart/2005/8/layout/vList2"/>
    <dgm:cxn modelId="{B93FD8C0-8415-485E-BE18-87BF227D55D4}" srcId="{922CFDC8-FE56-4661-96F4-D1DF4395FF94}" destId="{D48FC533-5BEF-4F9D-9C80-110113D7F842}" srcOrd="0" destOrd="0" parTransId="{52A271D1-3D21-4199-816D-4C23C3A82426}" sibTransId="{E9F1627D-67A9-41F4-858D-C68707792A6E}"/>
    <dgm:cxn modelId="{802FAB97-060D-4845-A7C6-370A3B013DF8}" type="presOf" srcId="{922CFDC8-FE56-4661-96F4-D1DF4395FF94}" destId="{34367E16-91D3-46ED-A806-4B01CA29337B}" srcOrd="0" destOrd="0" presId="urn:microsoft.com/office/officeart/2005/8/layout/vList2"/>
    <dgm:cxn modelId="{C69E7A1F-CDE3-4F4A-8B2D-059B3A4CEA7A}" type="presOf" srcId="{796E1C46-B740-4A04-8C72-30AFCB4E399A}" destId="{C4304810-E503-4328-A406-A9299F464E56}" srcOrd="0" destOrd="0" presId="urn:microsoft.com/office/officeart/2005/8/layout/vList2"/>
    <dgm:cxn modelId="{FE84ED58-07ED-4E5E-99DF-F1972D538908}" srcId="{922CFDC8-FE56-4661-96F4-D1DF4395FF94}" destId="{796E1C46-B740-4A04-8C72-30AFCB4E399A}" srcOrd="4" destOrd="0" parTransId="{305388B5-B982-4AC2-AE9C-59969CA05B65}" sibTransId="{110BBDAF-9654-45F7-932E-698845E148D9}"/>
    <dgm:cxn modelId="{150EFDF1-3C6E-4F2F-B1EC-35BBE5EB5E0C}" srcId="{922CFDC8-FE56-4661-96F4-D1DF4395FF94}" destId="{4F3DDE21-B799-423D-962B-4D6C2358BD87}" srcOrd="3" destOrd="0" parTransId="{BC428229-A3F5-42B5-AA68-602741DD008A}" sibTransId="{8324971D-87DB-4D1C-9251-88E4EDDC4CA0}"/>
    <dgm:cxn modelId="{D7ADD3BA-C630-434C-9067-AE3FCAB99ED1}" srcId="{922CFDC8-FE56-4661-96F4-D1DF4395FF94}" destId="{602151FD-4D67-4110-9DA0-6451513474CA}" srcOrd="2" destOrd="0" parTransId="{97E33A9A-FDE7-40B7-BBA0-DDCBC97032BE}" sibTransId="{1E5D0EB5-0C1D-4E88-9314-DD643E42EB0C}"/>
    <dgm:cxn modelId="{7C6429F5-3097-41B9-BF46-0A86CCCF2A0C}" type="presOf" srcId="{D48FC533-5BEF-4F9D-9C80-110113D7F842}" destId="{ECAB8668-4EE6-4A96-8DF5-86DB0CDD73B3}" srcOrd="0" destOrd="0" presId="urn:microsoft.com/office/officeart/2005/8/layout/vList2"/>
    <dgm:cxn modelId="{21736E99-4344-49A1-82E0-6C89EA749CA2}" type="presOf" srcId="{A5877209-13F2-4BE1-A0EA-F92402556166}" destId="{EF2A9C4C-F99C-46D5-95AE-4FC54DF52806}" srcOrd="0" destOrd="0" presId="urn:microsoft.com/office/officeart/2005/8/layout/vList2"/>
    <dgm:cxn modelId="{D45A7692-7AC8-419D-B55E-7E5522963301}" type="presOf" srcId="{4F3DDE21-B799-423D-962B-4D6C2358BD87}" destId="{E5867406-C4C3-4EE5-B4BE-777BCF2E94E7}" srcOrd="0" destOrd="0" presId="urn:microsoft.com/office/officeart/2005/8/layout/vList2"/>
    <dgm:cxn modelId="{92801B2B-D6A9-4EE6-B879-02C8252F82EA}" srcId="{922CFDC8-FE56-4661-96F4-D1DF4395FF94}" destId="{A5877209-13F2-4BE1-A0EA-F92402556166}" srcOrd="1" destOrd="0" parTransId="{E1ECB6F8-6878-4CC7-AB84-80B582092286}" sibTransId="{EB76B5C6-EF4D-45B1-BD63-6943EB184A74}"/>
    <dgm:cxn modelId="{58EDA241-4420-4619-8E15-052FE6323402}" type="presParOf" srcId="{34367E16-91D3-46ED-A806-4B01CA29337B}" destId="{ECAB8668-4EE6-4A96-8DF5-86DB0CDD73B3}" srcOrd="0" destOrd="0" presId="urn:microsoft.com/office/officeart/2005/8/layout/vList2"/>
    <dgm:cxn modelId="{18030EEB-01A7-44BE-8741-D6873B17B2EF}" type="presParOf" srcId="{34367E16-91D3-46ED-A806-4B01CA29337B}" destId="{EAF7AFA3-A7BC-41D3-A074-EC8C46494890}" srcOrd="1" destOrd="0" presId="urn:microsoft.com/office/officeart/2005/8/layout/vList2"/>
    <dgm:cxn modelId="{CB451016-2F9E-43B8-9EA5-8342DAA03562}" type="presParOf" srcId="{34367E16-91D3-46ED-A806-4B01CA29337B}" destId="{EF2A9C4C-F99C-46D5-95AE-4FC54DF52806}" srcOrd="2" destOrd="0" presId="urn:microsoft.com/office/officeart/2005/8/layout/vList2"/>
    <dgm:cxn modelId="{2C6AD858-DCF0-42C9-8CB0-E704F523CCF9}" type="presParOf" srcId="{34367E16-91D3-46ED-A806-4B01CA29337B}" destId="{9267826A-5CB2-4CB4-931C-E0974FEB7471}" srcOrd="3" destOrd="0" presId="urn:microsoft.com/office/officeart/2005/8/layout/vList2"/>
    <dgm:cxn modelId="{A25661AA-E78E-415A-92FD-F9EAB76AAEFB}" type="presParOf" srcId="{34367E16-91D3-46ED-A806-4B01CA29337B}" destId="{EFD1059A-157B-44F3-AD82-D78F883946DF}" srcOrd="4" destOrd="0" presId="urn:microsoft.com/office/officeart/2005/8/layout/vList2"/>
    <dgm:cxn modelId="{6FC906C0-5F58-45C3-957C-80B2AB862B48}" type="presParOf" srcId="{34367E16-91D3-46ED-A806-4B01CA29337B}" destId="{026F11CE-2A91-41EB-AF6A-0E8B3797CC4C}" srcOrd="5" destOrd="0" presId="urn:microsoft.com/office/officeart/2005/8/layout/vList2"/>
    <dgm:cxn modelId="{4957A9B3-1DB9-4B0C-B182-CA1FEFBC348D}" type="presParOf" srcId="{34367E16-91D3-46ED-A806-4B01CA29337B}" destId="{E5867406-C4C3-4EE5-B4BE-777BCF2E94E7}" srcOrd="6" destOrd="0" presId="urn:microsoft.com/office/officeart/2005/8/layout/vList2"/>
    <dgm:cxn modelId="{382EDD32-F7A6-4385-A0E5-8EF7A672D2A6}" type="presParOf" srcId="{34367E16-91D3-46ED-A806-4B01CA29337B}" destId="{20C18CFB-D326-47EF-8E23-33A6BE754D22}" srcOrd="7" destOrd="0" presId="urn:microsoft.com/office/officeart/2005/8/layout/vList2"/>
    <dgm:cxn modelId="{9CAE18DD-FBEB-41AB-9F5D-428B1B57F410}" type="presParOf" srcId="{34367E16-91D3-46ED-A806-4B01CA29337B}" destId="{C4304810-E503-4328-A406-A9299F464E56}" srcOrd="8" destOrd="0" presId="urn:microsoft.com/office/officeart/2005/8/layout/vList2"/>
    <dgm:cxn modelId="{6E21FF12-70BC-4A6F-835A-1EAF7A4BB493}" type="presParOf" srcId="{34367E16-91D3-46ED-A806-4B01CA29337B}" destId="{213B4886-E84E-4577-951C-561CFEACD61D}" srcOrd="9" destOrd="0" presId="urn:microsoft.com/office/officeart/2005/8/layout/vList2"/>
    <dgm:cxn modelId="{97029A6B-C266-43F5-80F1-DE23CE386CA2}" type="presParOf" srcId="{34367E16-91D3-46ED-A806-4B01CA29337B}" destId="{07E8DA10-A6F6-4FA2-983D-84C8D16B0FCB}"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CE2A50-109C-47CA-AA87-C89364575D79}" type="doc">
      <dgm:prSet loTypeId="urn:microsoft.com/office/officeart/2005/8/layout/bList2" loCatId="list" qsTypeId="urn:microsoft.com/office/officeart/2005/8/quickstyle/simple1" qsCatId="simple" csTypeId="urn:microsoft.com/office/officeart/2005/8/colors/colorful3" csCatId="colorful" phldr="1"/>
      <dgm:spPr/>
    </dgm:pt>
    <dgm:pt modelId="{301C4699-3DEE-4D04-8DE9-56DA785F0DD0}">
      <dgm:prSet phldrT="[Text]" custT="1"/>
      <dgm:spPr/>
      <dgm:t>
        <a:bodyPr/>
        <a:lstStyle/>
        <a:p>
          <a:r>
            <a:rPr lang="en-US" sz="2400" b="0" dirty="0" smtClean="0">
              <a:latin typeface="Impact" pitchFamily="34" charset="0"/>
            </a:rPr>
            <a:t>SIKAP</a:t>
          </a:r>
          <a:endParaRPr lang="en-US" sz="1800" b="0" dirty="0">
            <a:latin typeface="Impact" pitchFamily="34" charset="0"/>
          </a:endParaRPr>
        </a:p>
      </dgm:t>
    </dgm:pt>
    <dgm:pt modelId="{279DB9F2-E138-48C8-ABFE-67609DC971A4}" type="parTrans" cxnId="{1A479AFD-6B99-43F7-B3E4-6F009342CC1F}">
      <dgm:prSet/>
      <dgm:spPr/>
      <dgm:t>
        <a:bodyPr/>
        <a:lstStyle/>
        <a:p>
          <a:endParaRPr lang="en-US"/>
        </a:p>
      </dgm:t>
    </dgm:pt>
    <dgm:pt modelId="{92EC9C9D-C9BB-4AFF-9EC1-2A7074B1497C}" type="sibTrans" cxnId="{1A479AFD-6B99-43F7-B3E4-6F009342CC1F}">
      <dgm:prSet/>
      <dgm:spPr/>
      <dgm:t>
        <a:bodyPr/>
        <a:lstStyle/>
        <a:p>
          <a:endParaRPr lang="en-US"/>
        </a:p>
      </dgm:t>
    </dgm:pt>
    <dgm:pt modelId="{80D1CDB7-ED4F-413B-925C-A8BA9FB20646}">
      <dgm:prSet phldrT="[Text]" custT="1"/>
      <dgm:spPr/>
      <dgm:t>
        <a:bodyPr/>
        <a:lstStyle/>
        <a:p>
          <a:r>
            <a:rPr lang="en-US" sz="2200" b="0" smtClean="0">
              <a:latin typeface="Impact" pitchFamily="34" charset="0"/>
            </a:rPr>
            <a:t>KETRAMPILAN</a:t>
          </a:r>
          <a:endParaRPr lang="en-US" sz="2200" b="0" dirty="0">
            <a:latin typeface="Impact" pitchFamily="34" charset="0"/>
          </a:endParaRPr>
        </a:p>
      </dgm:t>
    </dgm:pt>
    <dgm:pt modelId="{286B8BC8-F89C-4B5B-AE2F-485D22177EE4}" type="parTrans" cxnId="{FF535890-AA1C-4263-951B-FE175D1D0D5A}">
      <dgm:prSet/>
      <dgm:spPr/>
      <dgm:t>
        <a:bodyPr/>
        <a:lstStyle/>
        <a:p>
          <a:endParaRPr lang="en-US"/>
        </a:p>
      </dgm:t>
    </dgm:pt>
    <dgm:pt modelId="{222844E9-F813-48A3-AE6D-99511E2191B2}" type="sibTrans" cxnId="{FF535890-AA1C-4263-951B-FE175D1D0D5A}">
      <dgm:prSet/>
      <dgm:spPr/>
      <dgm:t>
        <a:bodyPr/>
        <a:lstStyle/>
        <a:p>
          <a:endParaRPr lang="en-US"/>
        </a:p>
      </dgm:t>
    </dgm:pt>
    <dgm:pt modelId="{6D364B0B-6C08-4EF7-AA26-DF044CBBD477}">
      <dgm:prSet phldrT="[Text]" custT="1"/>
      <dgm:spPr/>
      <dgm:t>
        <a:bodyPr/>
        <a:lstStyle/>
        <a:p>
          <a:r>
            <a:rPr lang="en-US" sz="2400" b="0" smtClean="0">
              <a:latin typeface="Impact" pitchFamily="34" charset="0"/>
            </a:rPr>
            <a:t>PEMIKIRAN</a:t>
          </a:r>
          <a:endParaRPr lang="en-US" sz="2400" b="0" dirty="0">
            <a:latin typeface="Impact" pitchFamily="34" charset="0"/>
          </a:endParaRPr>
        </a:p>
      </dgm:t>
    </dgm:pt>
    <dgm:pt modelId="{C79D33ED-FDA8-4998-B945-5BAF9A02BC09}" type="parTrans" cxnId="{B8E0ACD5-91B3-40F7-999C-9D8F52228024}">
      <dgm:prSet/>
      <dgm:spPr/>
      <dgm:t>
        <a:bodyPr/>
        <a:lstStyle/>
        <a:p>
          <a:endParaRPr lang="en-US"/>
        </a:p>
      </dgm:t>
    </dgm:pt>
    <dgm:pt modelId="{B6B07DC6-DB0B-456F-920C-956DF82F4A12}" type="sibTrans" cxnId="{B8E0ACD5-91B3-40F7-999C-9D8F52228024}">
      <dgm:prSet/>
      <dgm:spPr/>
      <dgm:t>
        <a:bodyPr/>
        <a:lstStyle/>
        <a:p>
          <a:endParaRPr lang="en-US"/>
        </a:p>
      </dgm:t>
    </dgm:pt>
    <dgm:pt modelId="{4F49AC9C-58F8-441A-A087-B205A53D7B2A}">
      <dgm:prSet custT="1"/>
      <dgm:spPr/>
      <dgm:t>
        <a:bodyPr/>
        <a:lstStyle/>
        <a:p>
          <a:r>
            <a:rPr lang="en-US" sz="2400" dirty="0" err="1" smtClean="0">
              <a:solidFill>
                <a:schemeClr val="accent2">
                  <a:lumMod val="75000"/>
                </a:schemeClr>
              </a:solidFill>
              <a:latin typeface="Arial Narrow" pitchFamily="34" charset="0"/>
            </a:rPr>
            <a:t>Kejujuran</a:t>
          </a:r>
          <a:endParaRPr lang="en-US" sz="2400" dirty="0">
            <a:solidFill>
              <a:schemeClr val="accent2">
                <a:lumMod val="75000"/>
              </a:schemeClr>
            </a:solidFill>
            <a:latin typeface="Arial Narrow" pitchFamily="34" charset="0"/>
          </a:endParaRPr>
        </a:p>
      </dgm:t>
    </dgm:pt>
    <dgm:pt modelId="{2EDC02B1-F1FB-4EE3-9967-1EB5D2E68C27}" type="parTrans" cxnId="{F6A71999-3839-4098-AF3D-A877A7D390C5}">
      <dgm:prSet/>
      <dgm:spPr/>
      <dgm:t>
        <a:bodyPr/>
        <a:lstStyle/>
        <a:p>
          <a:endParaRPr lang="en-US"/>
        </a:p>
      </dgm:t>
    </dgm:pt>
    <dgm:pt modelId="{18059C79-C317-4EF1-A604-81C24D3A2821}" type="sibTrans" cxnId="{F6A71999-3839-4098-AF3D-A877A7D390C5}">
      <dgm:prSet/>
      <dgm:spPr/>
      <dgm:t>
        <a:bodyPr/>
        <a:lstStyle/>
        <a:p>
          <a:endParaRPr lang="en-US"/>
        </a:p>
      </dgm:t>
    </dgm:pt>
    <dgm:pt modelId="{1EF9789F-8AE0-4335-8368-868A000650F4}">
      <dgm:prSet custT="1"/>
      <dgm:spPr/>
      <dgm:t>
        <a:bodyPr/>
        <a:lstStyle/>
        <a:p>
          <a:r>
            <a:rPr lang="en-US" sz="2400" dirty="0" err="1" smtClean="0">
              <a:solidFill>
                <a:schemeClr val="accent2">
                  <a:lumMod val="75000"/>
                </a:schemeClr>
              </a:solidFill>
              <a:latin typeface="Arial Narrow" pitchFamily="34" charset="0"/>
            </a:rPr>
            <a:t>Komitmen</a:t>
          </a:r>
          <a:endParaRPr lang="en-US" sz="2400" dirty="0">
            <a:solidFill>
              <a:schemeClr val="accent2">
                <a:lumMod val="75000"/>
              </a:schemeClr>
            </a:solidFill>
            <a:latin typeface="Arial Narrow" pitchFamily="34" charset="0"/>
          </a:endParaRPr>
        </a:p>
      </dgm:t>
    </dgm:pt>
    <dgm:pt modelId="{2790EB6C-B46B-44A5-8CA1-119CD098015C}" type="parTrans" cxnId="{DD8E5E2C-0520-4A01-BFE5-227246B91957}">
      <dgm:prSet/>
      <dgm:spPr/>
      <dgm:t>
        <a:bodyPr/>
        <a:lstStyle/>
        <a:p>
          <a:endParaRPr lang="en-US"/>
        </a:p>
      </dgm:t>
    </dgm:pt>
    <dgm:pt modelId="{0F8C9ABE-BEE0-4B8C-A1FC-40B462CBFEAE}" type="sibTrans" cxnId="{DD8E5E2C-0520-4A01-BFE5-227246B91957}">
      <dgm:prSet/>
      <dgm:spPr/>
      <dgm:t>
        <a:bodyPr/>
        <a:lstStyle/>
        <a:p>
          <a:endParaRPr lang="en-US"/>
        </a:p>
      </dgm:t>
    </dgm:pt>
    <dgm:pt modelId="{2CA87E27-BAB6-4C21-ADE1-CA1A6E2C0835}">
      <dgm:prSet custT="1"/>
      <dgm:spPr/>
      <dgm:t>
        <a:bodyPr/>
        <a:lstStyle/>
        <a:p>
          <a:r>
            <a:rPr lang="en-US" sz="2400" dirty="0" err="1" smtClean="0">
              <a:solidFill>
                <a:schemeClr val="accent2">
                  <a:lumMod val="75000"/>
                </a:schemeClr>
              </a:solidFill>
              <a:latin typeface="Arial Narrow" pitchFamily="34" charset="0"/>
            </a:rPr>
            <a:t>Minat</a:t>
          </a:r>
          <a:endParaRPr lang="en-US" sz="2400" dirty="0">
            <a:solidFill>
              <a:schemeClr val="accent2">
                <a:lumMod val="75000"/>
              </a:schemeClr>
            </a:solidFill>
            <a:latin typeface="Arial Narrow" pitchFamily="34" charset="0"/>
          </a:endParaRPr>
        </a:p>
      </dgm:t>
    </dgm:pt>
    <dgm:pt modelId="{E675A48F-3446-4D4E-9D82-62CDF61D116C}" type="parTrans" cxnId="{67EDDD8E-6750-4646-90A7-DCFB26641C34}">
      <dgm:prSet/>
      <dgm:spPr/>
      <dgm:t>
        <a:bodyPr/>
        <a:lstStyle/>
        <a:p>
          <a:endParaRPr lang="en-US"/>
        </a:p>
      </dgm:t>
    </dgm:pt>
    <dgm:pt modelId="{55EB302A-2723-4E5B-AB64-28D803B042B8}" type="sibTrans" cxnId="{67EDDD8E-6750-4646-90A7-DCFB26641C34}">
      <dgm:prSet/>
      <dgm:spPr/>
      <dgm:t>
        <a:bodyPr/>
        <a:lstStyle/>
        <a:p>
          <a:endParaRPr lang="en-US"/>
        </a:p>
      </dgm:t>
    </dgm:pt>
    <dgm:pt modelId="{0094C009-C6EE-40F2-8545-A4BD42B97977}">
      <dgm:prSet custT="1"/>
      <dgm:spPr/>
      <dgm:t>
        <a:bodyPr/>
        <a:lstStyle/>
        <a:p>
          <a:r>
            <a:rPr lang="en-US" sz="2400" dirty="0" err="1" smtClean="0">
              <a:solidFill>
                <a:schemeClr val="accent2">
                  <a:lumMod val="75000"/>
                </a:schemeClr>
              </a:solidFill>
              <a:latin typeface="Arial Narrow" pitchFamily="34" charset="0"/>
            </a:rPr>
            <a:t>Apresiasi</a:t>
          </a:r>
          <a:endParaRPr lang="en-US" sz="2400" dirty="0">
            <a:solidFill>
              <a:schemeClr val="accent2">
                <a:lumMod val="75000"/>
              </a:schemeClr>
            </a:solidFill>
            <a:latin typeface="Arial Narrow" pitchFamily="34" charset="0"/>
          </a:endParaRPr>
        </a:p>
      </dgm:t>
    </dgm:pt>
    <dgm:pt modelId="{0D91466B-2D30-44F7-BB67-4306B81FFEDD}" type="parTrans" cxnId="{EB0C3254-6108-4339-BB2C-A1F0496A9E9C}">
      <dgm:prSet/>
      <dgm:spPr/>
      <dgm:t>
        <a:bodyPr/>
        <a:lstStyle/>
        <a:p>
          <a:endParaRPr lang="en-US"/>
        </a:p>
      </dgm:t>
    </dgm:pt>
    <dgm:pt modelId="{61EC5550-0F80-41C6-811B-6435989B45D8}" type="sibTrans" cxnId="{EB0C3254-6108-4339-BB2C-A1F0496A9E9C}">
      <dgm:prSet/>
      <dgm:spPr/>
      <dgm:t>
        <a:bodyPr/>
        <a:lstStyle/>
        <a:p>
          <a:endParaRPr lang="en-US"/>
        </a:p>
      </dgm:t>
    </dgm:pt>
    <dgm:pt modelId="{B3BA3A39-0C22-4028-9551-AFF2CB0826AE}">
      <dgm:prSet custT="1"/>
      <dgm:spPr/>
      <dgm:t>
        <a:bodyPr/>
        <a:lstStyle/>
        <a:p>
          <a:r>
            <a:rPr lang="en-US" sz="2400" dirty="0" err="1" smtClean="0">
              <a:solidFill>
                <a:srgbClr val="008000"/>
              </a:solidFill>
              <a:latin typeface="Arial Narrow" pitchFamily="34" charset="0"/>
            </a:rPr>
            <a:t>Ketepatan</a:t>
          </a:r>
          <a:endParaRPr lang="en-US" sz="2400" dirty="0">
            <a:solidFill>
              <a:srgbClr val="008000"/>
            </a:solidFill>
            <a:latin typeface="Arial Narrow" pitchFamily="34" charset="0"/>
          </a:endParaRPr>
        </a:p>
      </dgm:t>
    </dgm:pt>
    <dgm:pt modelId="{08818512-4C5E-43EB-A662-B2EED019B92C}" type="parTrans" cxnId="{A36BF528-8325-4E18-8549-76349527E8CB}">
      <dgm:prSet/>
      <dgm:spPr/>
      <dgm:t>
        <a:bodyPr/>
        <a:lstStyle/>
        <a:p>
          <a:endParaRPr lang="en-US"/>
        </a:p>
      </dgm:t>
    </dgm:pt>
    <dgm:pt modelId="{C7A3C7AD-9C73-4AD7-8367-4E7A2614EEF7}" type="sibTrans" cxnId="{A36BF528-8325-4E18-8549-76349527E8CB}">
      <dgm:prSet/>
      <dgm:spPr/>
      <dgm:t>
        <a:bodyPr/>
        <a:lstStyle/>
        <a:p>
          <a:endParaRPr lang="en-US"/>
        </a:p>
      </dgm:t>
    </dgm:pt>
    <dgm:pt modelId="{2E80F175-3FC3-45F7-BBE7-5F0C932AE2F5}">
      <dgm:prSet custT="1"/>
      <dgm:spPr/>
      <dgm:t>
        <a:bodyPr/>
        <a:lstStyle/>
        <a:p>
          <a:r>
            <a:rPr lang="en-US" sz="2400" dirty="0" err="1" smtClean="0">
              <a:solidFill>
                <a:srgbClr val="008000"/>
              </a:solidFill>
              <a:latin typeface="Arial Narrow" pitchFamily="34" charset="0"/>
            </a:rPr>
            <a:t>Kelancaran</a:t>
          </a:r>
          <a:endParaRPr lang="en-US" sz="2400" dirty="0">
            <a:solidFill>
              <a:srgbClr val="008000"/>
            </a:solidFill>
            <a:latin typeface="Arial Narrow" pitchFamily="34" charset="0"/>
          </a:endParaRPr>
        </a:p>
      </dgm:t>
    </dgm:pt>
    <dgm:pt modelId="{3951EFB1-05E2-4867-8B4E-C2AF94BB49A5}" type="parTrans" cxnId="{49E19E02-C512-4150-81E2-565622C9B5EB}">
      <dgm:prSet/>
      <dgm:spPr/>
      <dgm:t>
        <a:bodyPr/>
        <a:lstStyle/>
        <a:p>
          <a:endParaRPr lang="en-US"/>
        </a:p>
      </dgm:t>
    </dgm:pt>
    <dgm:pt modelId="{BF3430F7-E359-469B-8AAA-9C037621958E}" type="sibTrans" cxnId="{49E19E02-C512-4150-81E2-565622C9B5EB}">
      <dgm:prSet/>
      <dgm:spPr/>
      <dgm:t>
        <a:bodyPr/>
        <a:lstStyle/>
        <a:p>
          <a:endParaRPr lang="en-US"/>
        </a:p>
      </dgm:t>
    </dgm:pt>
    <dgm:pt modelId="{75FBABE8-F7A6-42E9-886F-0340AEC3975B}">
      <dgm:prSet custT="1"/>
      <dgm:spPr/>
      <dgm:t>
        <a:bodyPr/>
        <a:lstStyle/>
        <a:p>
          <a:r>
            <a:rPr lang="en-US" sz="2400" dirty="0" err="1" smtClean="0">
              <a:solidFill>
                <a:srgbClr val="008000"/>
              </a:solidFill>
              <a:latin typeface="Arial Narrow" pitchFamily="34" charset="0"/>
            </a:rPr>
            <a:t>Kecepatan</a:t>
          </a:r>
          <a:endParaRPr lang="en-US" sz="2400" dirty="0">
            <a:solidFill>
              <a:srgbClr val="008000"/>
            </a:solidFill>
            <a:latin typeface="Arial Narrow" pitchFamily="34" charset="0"/>
          </a:endParaRPr>
        </a:p>
      </dgm:t>
    </dgm:pt>
    <dgm:pt modelId="{5D871ECC-7E7A-4C38-8D41-D7AEE13AB944}" type="parTrans" cxnId="{855556CB-2850-4620-A620-F8D02A6EAB21}">
      <dgm:prSet/>
      <dgm:spPr/>
      <dgm:t>
        <a:bodyPr/>
        <a:lstStyle/>
        <a:p>
          <a:endParaRPr lang="en-US"/>
        </a:p>
      </dgm:t>
    </dgm:pt>
    <dgm:pt modelId="{9B0B4670-4C90-4C96-8494-0B70A28E378E}" type="sibTrans" cxnId="{855556CB-2850-4620-A620-F8D02A6EAB21}">
      <dgm:prSet/>
      <dgm:spPr/>
      <dgm:t>
        <a:bodyPr/>
        <a:lstStyle/>
        <a:p>
          <a:endParaRPr lang="en-US"/>
        </a:p>
      </dgm:t>
    </dgm:pt>
    <dgm:pt modelId="{89D4DCE0-7373-4B4F-83AD-A8E2BB129243}">
      <dgm:prSet custT="1"/>
      <dgm:spPr/>
      <dgm:t>
        <a:bodyPr/>
        <a:lstStyle/>
        <a:p>
          <a:r>
            <a:rPr lang="en-US" sz="2400" dirty="0" err="1" smtClean="0">
              <a:solidFill>
                <a:srgbClr val="008000"/>
              </a:solidFill>
              <a:latin typeface="Arial Narrow" pitchFamily="34" charset="0"/>
            </a:rPr>
            <a:t>Kerapian</a:t>
          </a:r>
          <a:endParaRPr lang="en-US" sz="2400" dirty="0">
            <a:solidFill>
              <a:srgbClr val="008000"/>
            </a:solidFill>
            <a:latin typeface="Arial Narrow" pitchFamily="34" charset="0"/>
          </a:endParaRPr>
        </a:p>
      </dgm:t>
    </dgm:pt>
    <dgm:pt modelId="{B150ADDE-01CC-48DD-81B1-8FE66E516594}" type="parTrans" cxnId="{A3BCB158-6BEA-4878-9145-125CE8C34C3C}">
      <dgm:prSet/>
      <dgm:spPr/>
      <dgm:t>
        <a:bodyPr/>
        <a:lstStyle/>
        <a:p>
          <a:endParaRPr lang="en-US"/>
        </a:p>
      </dgm:t>
    </dgm:pt>
    <dgm:pt modelId="{D010B149-801C-402D-86FA-B0B8E7CDD0A4}" type="sibTrans" cxnId="{A3BCB158-6BEA-4878-9145-125CE8C34C3C}">
      <dgm:prSet/>
      <dgm:spPr/>
      <dgm:t>
        <a:bodyPr/>
        <a:lstStyle/>
        <a:p>
          <a:endParaRPr lang="en-US"/>
        </a:p>
      </dgm:t>
    </dgm:pt>
    <dgm:pt modelId="{771AFAA6-617B-4AC6-BA9E-D9BA33A44881}">
      <dgm:prSet custT="1"/>
      <dgm:spPr/>
      <dgm:t>
        <a:bodyPr/>
        <a:lstStyle/>
        <a:p>
          <a:r>
            <a:rPr lang="en-US" sz="2400" dirty="0" err="1" smtClean="0">
              <a:solidFill>
                <a:schemeClr val="accent5"/>
              </a:solidFill>
              <a:latin typeface="Arial Narrow" pitchFamily="34" charset="0"/>
            </a:rPr>
            <a:t>Benar</a:t>
          </a:r>
          <a:r>
            <a:rPr lang="en-US" sz="2400" dirty="0" smtClean="0">
              <a:solidFill>
                <a:schemeClr val="accent5"/>
              </a:solidFill>
              <a:latin typeface="Arial Narrow" pitchFamily="34" charset="0"/>
            </a:rPr>
            <a:t> – </a:t>
          </a:r>
          <a:r>
            <a:rPr lang="en-US" sz="2400" dirty="0" err="1" smtClean="0">
              <a:solidFill>
                <a:schemeClr val="accent5"/>
              </a:solidFill>
              <a:latin typeface="Arial Narrow" pitchFamily="34" charset="0"/>
            </a:rPr>
            <a:t>Salah</a:t>
          </a:r>
          <a:endParaRPr lang="en-US" sz="2400" dirty="0">
            <a:solidFill>
              <a:schemeClr val="accent5"/>
            </a:solidFill>
            <a:latin typeface="Arial Narrow" pitchFamily="34" charset="0"/>
          </a:endParaRPr>
        </a:p>
      </dgm:t>
    </dgm:pt>
    <dgm:pt modelId="{826B875E-E9C9-4C18-AD4B-03DA1E0A623B}" type="parTrans" cxnId="{E4E3EF11-199B-404A-AE99-B028E4AEDA0A}">
      <dgm:prSet/>
      <dgm:spPr/>
      <dgm:t>
        <a:bodyPr/>
        <a:lstStyle/>
        <a:p>
          <a:endParaRPr lang="en-US"/>
        </a:p>
      </dgm:t>
    </dgm:pt>
    <dgm:pt modelId="{EBC72EE5-F460-4CE5-B25A-E281C887B7C0}" type="sibTrans" cxnId="{E4E3EF11-199B-404A-AE99-B028E4AEDA0A}">
      <dgm:prSet/>
      <dgm:spPr/>
      <dgm:t>
        <a:bodyPr/>
        <a:lstStyle/>
        <a:p>
          <a:endParaRPr lang="en-US"/>
        </a:p>
      </dgm:t>
    </dgm:pt>
    <dgm:pt modelId="{B3D78B04-9651-4FB9-AB1D-E07620880FBF}">
      <dgm:prSet custT="1"/>
      <dgm:spPr/>
      <dgm:t>
        <a:bodyPr/>
        <a:lstStyle/>
        <a:p>
          <a:r>
            <a:rPr lang="en-US" sz="2400" dirty="0" err="1" smtClean="0">
              <a:solidFill>
                <a:schemeClr val="accent5"/>
              </a:solidFill>
              <a:latin typeface="Arial Narrow" pitchFamily="34" charset="0"/>
            </a:rPr>
            <a:t>Analitis</a:t>
          </a:r>
          <a:r>
            <a:rPr lang="en-US" sz="2400" dirty="0" smtClean="0">
              <a:solidFill>
                <a:schemeClr val="accent5"/>
              </a:solidFill>
              <a:latin typeface="Arial Narrow" pitchFamily="34" charset="0"/>
            </a:rPr>
            <a:t> – </a:t>
          </a:r>
          <a:r>
            <a:rPr lang="en-US" sz="2400" dirty="0" err="1" smtClean="0">
              <a:solidFill>
                <a:schemeClr val="accent5"/>
              </a:solidFill>
              <a:latin typeface="Arial Narrow" pitchFamily="34" charset="0"/>
            </a:rPr>
            <a:t>Intuitif</a:t>
          </a:r>
          <a:endParaRPr lang="en-US" sz="2400" dirty="0">
            <a:solidFill>
              <a:schemeClr val="accent5"/>
            </a:solidFill>
            <a:latin typeface="Arial Narrow" pitchFamily="34" charset="0"/>
          </a:endParaRPr>
        </a:p>
      </dgm:t>
    </dgm:pt>
    <dgm:pt modelId="{A224C502-D318-4890-B88F-555E1DE12906}" type="parTrans" cxnId="{7FFE48C3-E476-4514-B5B3-246E0F75DB29}">
      <dgm:prSet/>
      <dgm:spPr/>
      <dgm:t>
        <a:bodyPr/>
        <a:lstStyle/>
        <a:p>
          <a:endParaRPr lang="en-US"/>
        </a:p>
      </dgm:t>
    </dgm:pt>
    <dgm:pt modelId="{C69AC13A-8C43-463F-83E9-45672E8F6595}" type="sibTrans" cxnId="{7FFE48C3-E476-4514-B5B3-246E0F75DB29}">
      <dgm:prSet/>
      <dgm:spPr/>
      <dgm:t>
        <a:bodyPr/>
        <a:lstStyle/>
        <a:p>
          <a:endParaRPr lang="en-US"/>
        </a:p>
      </dgm:t>
    </dgm:pt>
    <dgm:pt modelId="{0C745A50-F0FB-466B-8BEA-3AF4538A5DE2}">
      <dgm:prSet custT="1"/>
      <dgm:spPr/>
      <dgm:t>
        <a:bodyPr/>
        <a:lstStyle/>
        <a:p>
          <a:r>
            <a:rPr lang="en-US" sz="2400" dirty="0" err="1" smtClean="0">
              <a:solidFill>
                <a:schemeClr val="accent5"/>
              </a:solidFill>
              <a:latin typeface="Arial Narrow" pitchFamily="34" charset="0"/>
            </a:rPr>
            <a:t>Tajam</a:t>
          </a:r>
          <a:r>
            <a:rPr lang="en-US" sz="2400" dirty="0" smtClean="0">
              <a:solidFill>
                <a:schemeClr val="accent5"/>
              </a:solidFill>
              <a:latin typeface="Arial Narrow" pitchFamily="34" charset="0"/>
            </a:rPr>
            <a:t> – </a:t>
          </a:r>
          <a:r>
            <a:rPr lang="en-US" sz="2400" dirty="0" err="1" smtClean="0">
              <a:solidFill>
                <a:schemeClr val="accent5"/>
              </a:solidFill>
              <a:latin typeface="Arial Narrow" pitchFamily="34" charset="0"/>
            </a:rPr>
            <a:t>Ruwet</a:t>
          </a:r>
          <a:endParaRPr lang="en-US" sz="2400" dirty="0">
            <a:solidFill>
              <a:schemeClr val="accent5"/>
            </a:solidFill>
            <a:latin typeface="Arial Narrow" pitchFamily="34" charset="0"/>
          </a:endParaRPr>
        </a:p>
      </dgm:t>
    </dgm:pt>
    <dgm:pt modelId="{57693A46-9AAC-4B7D-A5BD-DAD18DFDF833}" type="parTrans" cxnId="{E384F032-B240-4222-A90B-489E0897DC58}">
      <dgm:prSet/>
      <dgm:spPr/>
      <dgm:t>
        <a:bodyPr/>
        <a:lstStyle/>
        <a:p>
          <a:endParaRPr lang="en-US"/>
        </a:p>
      </dgm:t>
    </dgm:pt>
    <dgm:pt modelId="{2F082164-3578-475D-A1B1-85DAC9377D02}" type="sibTrans" cxnId="{E384F032-B240-4222-A90B-489E0897DC58}">
      <dgm:prSet/>
      <dgm:spPr/>
      <dgm:t>
        <a:bodyPr/>
        <a:lstStyle/>
        <a:p>
          <a:endParaRPr lang="en-US"/>
        </a:p>
      </dgm:t>
    </dgm:pt>
    <dgm:pt modelId="{CD88AA1E-B38A-4632-9A1C-DC3A572291CD}">
      <dgm:prSet custT="1"/>
      <dgm:spPr/>
      <dgm:t>
        <a:bodyPr/>
        <a:lstStyle/>
        <a:p>
          <a:r>
            <a:rPr lang="en-US" sz="2400" err="1" smtClean="0">
              <a:solidFill>
                <a:schemeClr val="accent5"/>
              </a:solidFill>
              <a:latin typeface="Arial Narrow" pitchFamily="34" charset="0"/>
            </a:rPr>
            <a:t>Pintar</a:t>
          </a:r>
          <a:r>
            <a:rPr lang="en-US" sz="2400" smtClean="0">
              <a:solidFill>
                <a:schemeClr val="accent5"/>
              </a:solidFill>
              <a:latin typeface="Arial Narrow" pitchFamily="34" charset="0"/>
            </a:rPr>
            <a:t> – Alot </a:t>
          </a:r>
          <a:endParaRPr lang="en-US" sz="2400" dirty="0">
            <a:solidFill>
              <a:schemeClr val="accent5"/>
            </a:solidFill>
            <a:latin typeface="Arial Narrow" pitchFamily="34" charset="0"/>
          </a:endParaRPr>
        </a:p>
      </dgm:t>
    </dgm:pt>
    <dgm:pt modelId="{0DD3127B-528F-4CB8-B761-2DF00CB74CA8}" type="parTrans" cxnId="{4AFFB405-8586-4385-84BC-D4AE2D805279}">
      <dgm:prSet/>
      <dgm:spPr/>
      <dgm:t>
        <a:bodyPr/>
        <a:lstStyle/>
        <a:p>
          <a:endParaRPr lang="en-US"/>
        </a:p>
      </dgm:t>
    </dgm:pt>
    <dgm:pt modelId="{B2496D98-6DD2-4C2D-A0BD-6005C601FD12}" type="sibTrans" cxnId="{4AFFB405-8586-4385-84BC-D4AE2D805279}">
      <dgm:prSet/>
      <dgm:spPr/>
      <dgm:t>
        <a:bodyPr/>
        <a:lstStyle/>
        <a:p>
          <a:endParaRPr lang="en-US"/>
        </a:p>
      </dgm:t>
    </dgm:pt>
    <dgm:pt modelId="{0F38BFC6-FFD9-44EC-A026-DFF5B9F06B0C}" type="pres">
      <dgm:prSet presAssocID="{72CE2A50-109C-47CA-AA87-C89364575D79}" presName="diagram" presStyleCnt="0">
        <dgm:presLayoutVars>
          <dgm:dir/>
          <dgm:animLvl val="lvl"/>
          <dgm:resizeHandles val="exact"/>
        </dgm:presLayoutVars>
      </dgm:prSet>
      <dgm:spPr/>
    </dgm:pt>
    <dgm:pt modelId="{8734C07C-66C3-4D0A-B500-F4B2DF275485}" type="pres">
      <dgm:prSet presAssocID="{301C4699-3DEE-4D04-8DE9-56DA785F0DD0}" presName="compNode" presStyleCnt="0"/>
      <dgm:spPr/>
    </dgm:pt>
    <dgm:pt modelId="{5A98E8ED-0F43-456E-B4A9-F8EA93E9EFB9}" type="pres">
      <dgm:prSet presAssocID="{301C4699-3DEE-4D04-8DE9-56DA785F0DD0}" presName="childRect" presStyleLbl="bgAcc1" presStyleIdx="0" presStyleCnt="3" custLinFactNeighborY="-46940">
        <dgm:presLayoutVars>
          <dgm:bulletEnabled val="1"/>
        </dgm:presLayoutVars>
      </dgm:prSet>
      <dgm:spPr/>
      <dgm:t>
        <a:bodyPr/>
        <a:lstStyle/>
        <a:p>
          <a:endParaRPr lang="en-US"/>
        </a:p>
      </dgm:t>
    </dgm:pt>
    <dgm:pt modelId="{128D8744-8F5D-4BF0-AE38-548791430C79}" type="pres">
      <dgm:prSet presAssocID="{301C4699-3DEE-4D04-8DE9-56DA785F0DD0}" presName="parentText" presStyleLbl="node1" presStyleIdx="0" presStyleCnt="0">
        <dgm:presLayoutVars>
          <dgm:chMax val="0"/>
          <dgm:bulletEnabled val="1"/>
        </dgm:presLayoutVars>
      </dgm:prSet>
      <dgm:spPr/>
      <dgm:t>
        <a:bodyPr/>
        <a:lstStyle/>
        <a:p>
          <a:endParaRPr lang="en-US"/>
        </a:p>
      </dgm:t>
    </dgm:pt>
    <dgm:pt modelId="{482D4FCE-3E35-4A4C-873B-BB9F3D6297B0}" type="pres">
      <dgm:prSet presAssocID="{301C4699-3DEE-4D04-8DE9-56DA785F0DD0}" presName="parentRect" presStyleLbl="alignNode1" presStyleIdx="0" presStyleCnt="3" custLinFactY="-9162" custLinFactNeighborY="-100000"/>
      <dgm:spPr/>
      <dgm:t>
        <a:bodyPr/>
        <a:lstStyle/>
        <a:p>
          <a:endParaRPr lang="en-US"/>
        </a:p>
      </dgm:t>
    </dgm:pt>
    <dgm:pt modelId="{E7C25DA6-B296-4890-A24A-E6789411EFC8}" type="pres">
      <dgm:prSet presAssocID="{301C4699-3DEE-4D04-8DE9-56DA785F0DD0}" presName="adorn" presStyleLbl="fgAccFollowNode1" presStyleIdx="0" presStyleCnt="3" custLinFactNeighborY="-74638"/>
      <dgm:spPr>
        <a:blipFill rotWithShape="0">
          <a:blip xmlns:r="http://schemas.openxmlformats.org/officeDocument/2006/relationships" r:embed="rId1"/>
          <a:stretch>
            <a:fillRect/>
          </a:stretch>
        </a:blipFill>
      </dgm:spPr>
    </dgm:pt>
    <dgm:pt modelId="{049E67C6-1568-4ABA-978B-777D51D4AA4D}" type="pres">
      <dgm:prSet presAssocID="{92EC9C9D-C9BB-4AFF-9EC1-2A7074B1497C}" presName="sibTrans" presStyleLbl="sibTrans2D1" presStyleIdx="0" presStyleCnt="0"/>
      <dgm:spPr/>
      <dgm:t>
        <a:bodyPr/>
        <a:lstStyle/>
        <a:p>
          <a:endParaRPr lang="en-US"/>
        </a:p>
      </dgm:t>
    </dgm:pt>
    <dgm:pt modelId="{42A54A0B-72C3-418D-BA1F-DC186B930619}" type="pres">
      <dgm:prSet presAssocID="{80D1CDB7-ED4F-413B-925C-A8BA9FB20646}" presName="compNode" presStyleCnt="0"/>
      <dgm:spPr/>
    </dgm:pt>
    <dgm:pt modelId="{0BEFA064-D4F7-42B7-B2AF-D2EEB328CA9F}" type="pres">
      <dgm:prSet presAssocID="{80D1CDB7-ED4F-413B-925C-A8BA9FB20646}" presName="childRect" presStyleLbl="bgAcc1" presStyleIdx="1" presStyleCnt="3">
        <dgm:presLayoutVars>
          <dgm:bulletEnabled val="1"/>
        </dgm:presLayoutVars>
      </dgm:prSet>
      <dgm:spPr/>
      <dgm:t>
        <a:bodyPr/>
        <a:lstStyle/>
        <a:p>
          <a:endParaRPr lang="en-US"/>
        </a:p>
      </dgm:t>
    </dgm:pt>
    <dgm:pt modelId="{731077C7-1E56-4DA6-B628-9F7CDE9D4EE6}" type="pres">
      <dgm:prSet presAssocID="{80D1CDB7-ED4F-413B-925C-A8BA9FB20646}" presName="parentText" presStyleLbl="node1" presStyleIdx="0" presStyleCnt="0">
        <dgm:presLayoutVars>
          <dgm:chMax val="0"/>
          <dgm:bulletEnabled val="1"/>
        </dgm:presLayoutVars>
      </dgm:prSet>
      <dgm:spPr/>
      <dgm:t>
        <a:bodyPr/>
        <a:lstStyle/>
        <a:p>
          <a:endParaRPr lang="en-US"/>
        </a:p>
      </dgm:t>
    </dgm:pt>
    <dgm:pt modelId="{31E48F5A-F5D9-42FB-A3EB-3806C1EB55D3}" type="pres">
      <dgm:prSet presAssocID="{80D1CDB7-ED4F-413B-925C-A8BA9FB20646}" presName="parentRect" presStyleLbl="alignNode1" presStyleIdx="1" presStyleCnt="3"/>
      <dgm:spPr/>
      <dgm:t>
        <a:bodyPr/>
        <a:lstStyle/>
        <a:p>
          <a:endParaRPr lang="en-US"/>
        </a:p>
      </dgm:t>
    </dgm:pt>
    <dgm:pt modelId="{425F5FE6-4C11-4E4C-99AD-407EECF47A4E}" type="pres">
      <dgm:prSet presAssocID="{80D1CDB7-ED4F-413B-925C-A8BA9FB20646}" presName="adorn" presStyleLbl="fgAccFollowNode1" presStyleIdx="1" presStyleCnt="3" custLinFactNeighborY="16411"/>
      <dgm:spPr>
        <a:blipFill rotWithShape="0">
          <a:blip xmlns:r="http://schemas.openxmlformats.org/officeDocument/2006/relationships" r:embed="rId2"/>
          <a:stretch>
            <a:fillRect/>
          </a:stretch>
        </a:blipFill>
      </dgm:spPr>
    </dgm:pt>
    <dgm:pt modelId="{1E13C487-CBA2-4100-89CF-4AD514A0B305}" type="pres">
      <dgm:prSet presAssocID="{222844E9-F813-48A3-AE6D-99511E2191B2}" presName="sibTrans" presStyleLbl="sibTrans2D1" presStyleIdx="0" presStyleCnt="0"/>
      <dgm:spPr/>
      <dgm:t>
        <a:bodyPr/>
        <a:lstStyle/>
        <a:p>
          <a:endParaRPr lang="en-US"/>
        </a:p>
      </dgm:t>
    </dgm:pt>
    <dgm:pt modelId="{68DE774B-5897-4CAA-B17D-E1C49CECDED0}" type="pres">
      <dgm:prSet presAssocID="{6D364B0B-6C08-4EF7-AA26-DF044CBBD477}" presName="compNode" presStyleCnt="0"/>
      <dgm:spPr/>
    </dgm:pt>
    <dgm:pt modelId="{0A0C315B-4EB1-4169-9DDF-EF8B382BCFA4}" type="pres">
      <dgm:prSet presAssocID="{6D364B0B-6C08-4EF7-AA26-DF044CBBD477}" presName="childRect" presStyleLbl="bgAcc1" presStyleIdx="2" presStyleCnt="3" custLinFactNeighborY="46939">
        <dgm:presLayoutVars>
          <dgm:bulletEnabled val="1"/>
        </dgm:presLayoutVars>
      </dgm:prSet>
      <dgm:spPr/>
      <dgm:t>
        <a:bodyPr/>
        <a:lstStyle/>
        <a:p>
          <a:endParaRPr lang="en-US"/>
        </a:p>
      </dgm:t>
    </dgm:pt>
    <dgm:pt modelId="{0970AA80-94A8-450D-9829-2E66AB81525A}" type="pres">
      <dgm:prSet presAssocID="{6D364B0B-6C08-4EF7-AA26-DF044CBBD477}" presName="parentText" presStyleLbl="node1" presStyleIdx="0" presStyleCnt="0">
        <dgm:presLayoutVars>
          <dgm:chMax val="0"/>
          <dgm:bulletEnabled val="1"/>
        </dgm:presLayoutVars>
      </dgm:prSet>
      <dgm:spPr/>
      <dgm:t>
        <a:bodyPr/>
        <a:lstStyle/>
        <a:p>
          <a:endParaRPr lang="en-US"/>
        </a:p>
      </dgm:t>
    </dgm:pt>
    <dgm:pt modelId="{BE6F96EC-8600-4312-9912-F16DF886DA79}" type="pres">
      <dgm:prSet presAssocID="{6D364B0B-6C08-4EF7-AA26-DF044CBBD477}" presName="parentRect" presStyleLbl="alignNode1" presStyleIdx="2" presStyleCnt="3" custLinFactY="13297" custLinFactNeighborY="100000"/>
      <dgm:spPr/>
      <dgm:t>
        <a:bodyPr/>
        <a:lstStyle/>
        <a:p>
          <a:endParaRPr lang="en-US"/>
        </a:p>
      </dgm:t>
    </dgm:pt>
    <dgm:pt modelId="{91046442-4FF5-453A-AE43-220DC9EBEC76}" type="pres">
      <dgm:prSet presAssocID="{6D364B0B-6C08-4EF7-AA26-DF044CBBD477}" presName="adorn" presStyleLbl="fgAccFollowNode1" presStyleIdx="2" presStyleCnt="3" custLinFactY="6722" custLinFactNeighborY="100000"/>
      <dgm:spPr>
        <a:blipFill rotWithShape="0">
          <a:blip xmlns:r="http://schemas.openxmlformats.org/officeDocument/2006/relationships" r:embed="rId3"/>
          <a:stretch>
            <a:fillRect/>
          </a:stretch>
        </a:blipFill>
      </dgm:spPr>
    </dgm:pt>
  </dgm:ptLst>
  <dgm:cxnLst>
    <dgm:cxn modelId="{500D9485-B873-43F3-8566-50B618D83730}" type="presOf" srcId="{75FBABE8-F7A6-42E9-886F-0340AEC3975B}" destId="{0BEFA064-D4F7-42B7-B2AF-D2EEB328CA9F}" srcOrd="0" destOrd="2" presId="urn:microsoft.com/office/officeart/2005/8/layout/bList2"/>
    <dgm:cxn modelId="{412FB46B-8E9D-4030-A67C-42F06957C682}" type="presOf" srcId="{80D1CDB7-ED4F-413B-925C-A8BA9FB20646}" destId="{731077C7-1E56-4DA6-B628-9F7CDE9D4EE6}" srcOrd="0" destOrd="0" presId="urn:microsoft.com/office/officeart/2005/8/layout/bList2"/>
    <dgm:cxn modelId="{7FFE48C3-E476-4514-B5B3-246E0F75DB29}" srcId="{6D364B0B-6C08-4EF7-AA26-DF044CBBD477}" destId="{B3D78B04-9651-4FB9-AB1D-E07620880FBF}" srcOrd="1" destOrd="0" parTransId="{A224C502-D318-4890-B88F-555E1DE12906}" sibTransId="{C69AC13A-8C43-463F-83E9-45672E8F6595}"/>
    <dgm:cxn modelId="{19C3A886-9FBB-4B41-A313-4CBBE744ADF3}" type="presOf" srcId="{0094C009-C6EE-40F2-8545-A4BD42B97977}" destId="{5A98E8ED-0F43-456E-B4A9-F8EA93E9EFB9}" srcOrd="0" destOrd="3" presId="urn:microsoft.com/office/officeart/2005/8/layout/bList2"/>
    <dgm:cxn modelId="{77E833C5-66A2-4878-8949-F72B91000887}" type="presOf" srcId="{72CE2A50-109C-47CA-AA87-C89364575D79}" destId="{0F38BFC6-FFD9-44EC-A026-DFF5B9F06B0C}" srcOrd="0" destOrd="0" presId="urn:microsoft.com/office/officeart/2005/8/layout/bList2"/>
    <dgm:cxn modelId="{1F293357-3A8C-446E-81A2-949D4379DB91}" type="presOf" srcId="{6D364B0B-6C08-4EF7-AA26-DF044CBBD477}" destId="{0970AA80-94A8-450D-9829-2E66AB81525A}" srcOrd="0" destOrd="0" presId="urn:microsoft.com/office/officeart/2005/8/layout/bList2"/>
    <dgm:cxn modelId="{EB0C3254-6108-4339-BB2C-A1F0496A9E9C}" srcId="{301C4699-3DEE-4D04-8DE9-56DA785F0DD0}" destId="{0094C009-C6EE-40F2-8545-A4BD42B97977}" srcOrd="3" destOrd="0" parTransId="{0D91466B-2D30-44F7-BB67-4306B81FFEDD}" sibTransId="{61EC5550-0F80-41C6-811B-6435989B45D8}"/>
    <dgm:cxn modelId="{02A53167-5105-4BDC-BA0B-4A4AC0B7D7AF}" type="presOf" srcId="{4F49AC9C-58F8-441A-A087-B205A53D7B2A}" destId="{5A98E8ED-0F43-456E-B4A9-F8EA93E9EFB9}" srcOrd="0" destOrd="0" presId="urn:microsoft.com/office/officeart/2005/8/layout/bList2"/>
    <dgm:cxn modelId="{F6A71999-3839-4098-AF3D-A877A7D390C5}" srcId="{301C4699-3DEE-4D04-8DE9-56DA785F0DD0}" destId="{4F49AC9C-58F8-441A-A087-B205A53D7B2A}" srcOrd="0" destOrd="0" parTransId="{2EDC02B1-F1FB-4EE3-9967-1EB5D2E68C27}" sibTransId="{18059C79-C317-4EF1-A604-81C24D3A2821}"/>
    <dgm:cxn modelId="{67EDDD8E-6750-4646-90A7-DCFB26641C34}" srcId="{301C4699-3DEE-4D04-8DE9-56DA785F0DD0}" destId="{2CA87E27-BAB6-4C21-ADE1-CA1A6E2C0835}" srcOrd="2" destOrd="0" parTransId="{E675A48F-3446-4D4E-9D82-62CDF61D116C}" sibTransId="{55EB302A-2723-4E5B-AB64-28D803B042B8}"/>
    <dgm:cxn modelId="{FF535890-AA1C-4263-951B-FE175D1D0D5A}" srcId="{72CE2A50-109C-47CA-AA87-C89364575D79}" destId="{80D1CDB7-ED4F-413B-925C-A8BA9FB20646}" srcOrd="1" destOrd="0" parTransId="{286B8BC8-F89C-4B5B-AE2F-485D22177EE4}" sibTransId="{222844E9-F813-48A3-AE6D-99511E2191B2}"/>
    <dgm:cxn modelId="{1A479AFD-6B99-43F7-B3E4-6F009342CC1F}" srcId="{72CE2A50-109C-47CA-AA87-C89364575D79}" destId="{301C4699-3DEE-4D04-8DE9-56DA785F0DD0}" srcOrd="0" destOrd="0" parTransId="{279DB9F2-E138-48C8-ABFE-67609DC971A4}" sibTransId="{92EC9C9D-C9BB-4AFF-9EC1-2A7074B1497C}"/>
    <dgm:cxn modelId="{49E19E02-C512-4150-81E2-565622C9B5EB}" srcId="{80D1CDB7-ED4F-413B-925C-A8BA9FB20646}" destId="{2E80F175-3FC3-45F7-BBE7-5F0C932AE2F5}" srcOrd="1" destOrd="0" parTransId="{3951EFB1-05E2-4867-8B4E-C2AF94BB49A5}" sibTransId="{BF3430F7-E359-469B-8AAA-9C037621958E}"/>
    <dgm:cxn modelId="{00A3C3F5-5756-4324-85CE-9A25BB4EAC2D}" type="presOf" srcId="{80D1CDB7-ED4F-413B-925C-A8BA9FB20646}" destId="{31E48F5A-F5D9-42FB-A3EB-3806C1EB55D3}" srcOrd="1" destOrd="0" presId="urn:microsoft.com/office/officeart/2005/8/layout/bList2"/>
    <dgm:cxn modelId="{4ADE0614-3582-4F92-9DDA-0BEC67EBF4A0}" type="presOf" srcId="{0C745A50-F0FB-466B-8BEA-3AF4538A5DE2}" destId="{0A0C315B-4EB1-4169-9DDF-EF8B382BCFA4}" srcOrd="0" destOrd="2" presId="urn:microsoft.com/office/officeart/2005/8/layout/bList2"/>
    <dgm:cxn modelId="{1A3B58B7-F85C-4668-A5F8-5130FB5359B3}" type="presOf" srcId="{1EF9789F-8AE0-4335-8368-868A000650F4}" destId="{5A98E8ED-0F43-456E-B4A9-F8EA93E9EFB9}" srcOrd="0" destOrd="1" presId="urn:microsoft.com/office/officeart/2005/8/layout/bList2"/>
    <dgm:cxn modelId="{DD8E5E2C-0520-4A01-BFE5-227246B91957}" srcId="{301C4699-3DEE-4D04-8DE9-56DA785F0DD0}" destId="{1EF9789F-8AE0-4335-8368-868A000650F4}" srcOrd="1" destOrd="0" parTransId="{2790EB6C-B46B-44A5-8CA1-119CD098015C}" sibTransId="{0F8C9ABE-BEE0-4B8C-A1FC-40B462CBFEAE}"/>
    <dgm:cxn modelId="{377FDB98-342B-4727-AEDA-5858FC3CCC88}" type="presOf" srcId="{B3BA3A39-0C22-4028-9551-AFF2CB0826AE}" destId="{0BEFA064-D4F7-42B7-B2AF-D2EEB328CA9F}" srcOrd="0" destOrd="0" presId="urn:microsoft.com/office/officeart/2005/8/layout/bList2"/>
    <dgm:cxn modelId="{DF7AB52C-C1F8-47EC-88B9-11B46FF67662}" type="presOf" srcId="{222844E9-F813-48A3-AE6D-99511E2191B2}" destId="{1E13C487-CBA2-4100-89CF-4AD514A0B305}" srcOrd="0" destOrd="0" presId="urn:microsoft.com/office/officeart/2005/8/layout/bList2"/>
    <dgm:cxn modelId="{679C81F1-0B58-4CE9-9556-F5F4542D249A}" type="presOf" srcId="{92EC9C9D-C9BB-4AFF-9EC1-2A7074B1497C}" destId="{049E67C6-1568-4ABA-978B-777D51D4AA4D}" srcOrd="0" destOrd="0" presId="urn:microsoft.com/office/officeart/2005/8/layout/bList2"/>
    <dgm:cxn modelId="{E4E3EF11-199B-404A-AE99-B028E4AEDA0A}" srcId="{6D364B0B-6C08-4EF7-AA26-DF044CBBD477}" destId="{771AFAA6-617B-4AC6-BA9E-D9BA33A44881}" srcOrd="0" destOrd="0" parTransId="{826B875E-E9C9-4C18-AD4B-03DA1E0A623B}" sibTransId="{EBC72EE5-F460-4CE5-B25A-E281C887B7C0}"/>
    <dgm:cxn modelId="{53C9DB54-C05D-4BAA-903E-DF803544CBA0}" type="presOf" srcId="{89D4DCE0-7373-4B4F-83AD-A8E2BB129243}" destId="{0BEFA064-D4F7-42B7-B2AF-D2EEB328CA9F}" srcOrd="0" destOrd="3" presId="urn:microsoft.com/office/officeart/2005/8/layout/bList2"/>
    <dgm:cxn modelId="{7F3B4624-E825-4C4F-A437-524882D3528B}" type="presOf" srcId="{CD88AA1E-B38A-4632-9A1C-DC3A572291CD}" destId="{0A0C315B-4EB1-4169-9DDF-EF8B382BCFA4}" srcOrd="0" destOrd="3" presId="urn:microsoft.com/office/officeart/2005/8/layout/bList2"/>
    <dgm:cxn modelId="{B8E0ACD5-91B3-40F7-999C-9D8F52228024}" srcId="{72CE2A50-109C-47CA-AA87-C89364575D79}" destId="{6D364B0B-6C08-4EF7-AA26-DF044CBBD477}" srcOrd="2" destOrd="0" parTransId="{C79D33ED-FDA8-4998-B945-5BAF9A02BC09}" sibTransId="{B6B07DC6-DB0B-456F-920C-956DF82F4A12}"/>
    <dgm:cxn modelId="{855556CB-2850-4620-A620-F8D02A6EAB21}" srcId="{80D1CDB7-ED4F-413B-925C-A8BA9FB20646}" destId="{75FBABE8-F7A6-42E9-886F-0340AEC3975B}" srcOrd="2" destOrd="0" parTransId="{5D871ECC-7E7A-4C38-8D41-D7AEE13AB944}" sibTransId="{9B0B4670-4C90-4C96-8494-0B70A28E378E}"/>
    <dgm:cxn modelId="{A3BCB158-6BEA-4878-9145-125CE8C34C3C}" srcId="{80D1CDB7-ED4F-413B-925C-A8BA9FB20646}" destId="{89D4DCE0-7373-4B4F-83AD-A8E2BB129243}" srcOrd="3" destOrd="0" parTransId="{B150ADDE-01CC-48DD-81B1-8FE66E516594}" sibTransId="{D010B149-801C-402D-86FA-B0B8E7CDD0A4}"/>
    <dgm:cxn modelId="{E384F032-B240-4222-A90B-489E0897DC58}" srcId="{6D364B0B-6C08-4EF7-AA26-DF044CBBD477}" destId="{0C745A50-F0FB-466B-8BEA-3AF4538A5DE2}" srcOrd="2" destOrd="0" parTransId="{57693A46-9AAC-4B7D-A5BD-DAD18DFDF833}" sibTransId="{2F082164-3578-475D-A1B1-85DAC9377D02}"/>
    <dgm:cxn modelId="{6EF635E0-47C4-4142-B565-C4AF9B3D5315}" type="presOf" srcId="{2E80F175-3FC3-45F7-BBE7-5F0C932AE2F5}" destId="{0BEFA064-D4F7-42B7-B2AF-D2EEB328CA9F}" srcOrd="0" destOrd="1" presId="urn:microsoft.com/office/officeart/2005/8/layout/bList2"/>
    <dgm:cxn modelId="{4AFFB405-8586-4385-84BC-D4AE2D805279}" srcId="{6D364B0B-6C08-4EF7-AA26-DF044CBBD477}" destId="{CD88AA1E-B38A-4632-9A1C-DC3A572291CD}" srcOrd="3" destOrd="0" parTransId="{0DD3127B-528F-4CB8-B761-2DF00CB74CA8}" sibTransId="{B2496D98-6DD2-4C2D-A0BD-6005C601FD12}"/>
    <dgm:cxn modelId="{A36BF528-8325-4E18-8549-76349527E8CB}" srcId="{80D1CDB7-ED4F-413B-925C-A8BA9FB20646}" destId="{B3BA3A39-0C22-4028-9551-AFF2CB0826AE}" srcOrd="0" destOrd="0" parTransId="{08818512-4C5E-43EB-A662-B2EED019B92C}" sibTransId="{C7A3C7AD-9C73-4AD7-8367-4E7A2614EEF7}"/>
    <dgm:cxn modelId="{8DDCBFAD-0231-4683-BDF8-362E49C2C1B2}" type="presOf" srcId="{771AFAA6-617B-4AC6-BA9E-D9BA33A44881}" destId="{0A0C315B-4EB1-4169-9DDF-EF8B382BCFA4}" srcOrd="0" destOrd="0" presId="urn:microsoft.com/office/officeart/2005/8/layout/bList2"/>
    <dgm:cxn modelId="{ABB4F78C-25FA-485C-8FB9-96432FD51F00}" type="presOf" srcId="{2CA87E27-BAB6-4C21-ADE1-CA1A6E2C0835}" destId="{5A98E8ED-0F43-456E-B4A9-F8EA93E9EFB9}" srcOrd="0" destOrd="2" presId="urn:microsoft.com/office/officeart/2005/8/layout/bList2"/>
    <dgm:cxn modelId="{A7467010-0D11-446C-96BB-DD24D4924BA3}" type="presOf" srcId="{301C4699-3DEE-4D04-8DE9-56DA785F0DD0}" destId="{128D8744-8F5D-4BF0-AE38-548791430C79}" srcOrd="0" destOrd="0" presId="urn:microsoft.com/office/officeart/2005/8/layout/bList2"/>
    <dgm:cxn modelId="{7769F219-C86A-4BF2-AC8A-8C8D735DCCFE}" type="presOf" srcId="{B3D78B04-9651-4FB9-AB1D-E07620880FBF}" destId="{0A0C315B-4EB1-4169-9DDF-EF8B382BCFA4}" srcOrd="0" destOrd="1" presId="urn:microsoft.com/office/officeart/2005/8/layout/bList2"/>
    <dgm:cxn modelId="{E326B0EB-24D6-4F0C-B7A2-41F59254BF0E}" type="presOf" srcId="{6D364B0B-6C08-4EF7-AA26-DF044CBBD477}" destId="{BE6F96EC-8600-4312-9912-F16DF886DA79}" srcOrd="1" destOrd="0" presId="urn:microsoft.com/office/officeart/2005/8/layout/bList2"/>
    <dgm:cxn modelId="{D7EBA84A-12E2-4526-AD65-CCFB1C44F5E0}" type="presOf" srcId="{301C4699-3DEE-4D04-8DE9-56DA785F0DD0}" destId="{482D4FCE-3E35-4A4C-873B-BB9F3D6297B0}" srcOrd="1" destOrd="0" presId="urn:microsoft.com/office/officeart/2005/8/layout/bList2"/>
    <dgm:cxn modelId="{16A4BAF2-4044-4AF1-8E2A-ACAA104368B4}" type="presParOf" srcId="{0F38BFC6-FFD9-44EC-A026-DFF5B9F06B0C}" destId="{8734C07C-66C3-4D0A-B500-F4B2DF275485}" srcOrd="0" destOrd="0" presId="urn:microsoft.com/office/officeart/2005/8/layout/bList2"/>
    <dgm:cxn modelId="{70740900-B667-4B60-99EC-2784E40131D4}" type="presParOf" srcId="{8734C07C-66C3-4D0A-B500-F4B2DF275485}" destId="{5A98E8ED-0F43-456E-B4A9-F8EA93E9EFB9}" srcOrd="0" destOrd="0" presId="urn:microsoft.com/office/officeart/2005/8/layout/bList2"/>
    <dgm:cxn modelId="{B426C4EC-CD14-4E88-B832-F0E2D7127431}" type="presParOf" srcId="{8734C07C-66C3-4D0A-B500-F4B2DF275485}" destId="{128D8744-8F5D-4BF0-AE38-548791430C79}" srcOrd="1" destOrd="0" presId="urn:microsoft.com/office/officeart/2005/8/layout/bList2"/>
    <dgm:cxn modelId="{8BF9B690-F88B-413B-9ACF-7F24134E4796}" type="presParOf" srcId="{8734C07C-66C3-4D0A-B500-F4B2DF275485}" destId="{482D4FCE-3E35-4A4C-873B-BB9F3D6297B0}" srcOrd="2" destOrd="0" presId="urn:microsoft.com/office/officeart/2005/8/layout/bList2"/>
    <dgm:cxn modelId="{F1CE4D06-AA24-433A-AFF3-64F2260D5341}" type="presParOf" srcId="{8734C07C-66C3-4D0A-B500-F4B2DF275485}" destId="{E7C25DA6-B296-4890-A24A-E6789411EFC8}" srcOrd="3" destOrd="0" presId="urn:microsoft.com/office/officeart/2005/8/layout/bList2"/>
    <dgm:cxn modelId="{03F2DFD1-6E65-4146-A65E-9DCA09FE9472}" type="presParOf" srcId="{0F38BFC6-FFD9-44EC-A026-DFF5B9F06B0C}" destId="{049E67C6-1568-4ABA-978B-777D51D4AA4D}" srcOrd="1" destOrd="0" presId="urn:microsoft.com/office/officeart/2005/8/layout/bList2"/>
    <dgm:cxn modelId="{8D08607C-5707-418C-BE05-57DC577BD480}" type="presParOf" srcId="{0F38BFC6-FFD9-44EC-A026-DFF5B9F06B0C}" destId="{42A54A0B-72C3-418D-BA1F-DC186B930619}" srcOrd="2" destOrd="0" presId="urn:microsoft.com/office/officeart/2005/8/layout/bList2"/>
    <dgm:cxn modelId="{889082FA-4B52-4F7A-B183-D70E8B97843D}" type="presParOf" srcId="{42A54A0B-72C3-418D-BA1F-DC186B930619}" destId="{0BEFA064-D4F7-42B7-B2AF-D2EEB328CA9F}" srcOrd="0" destOrd="0" presId="urn:microsoft.com/office/officeart/2005/8/layout/bList2"/>
    <dgm:cxn modelId="{A7FD7618-7CC7-4669-B355-14A0F70247B9}" type="presParOf" srcId="{42A54A0B-72C3-418D-BA1F-DC186B930619}" destId="{731077C7-1E56-4DA6-B628-9F7CDE9D4EE6}" srcOrd="1" destOrd="0" presId="urn:microsoft.com/office/officeart/2005/8/layout/bList2"/>
    <dgm:cxn modelId="{643026D2-5DF2-44EB-888B-F426E9EC63EA}" type="presParOf" srcId="{42A54A0B-72C3-418D-BA1F-DC186B930619}" destId="{31E48F5A-F5D9-42FB-A3EB-3806C1EB55D3}" srcOrd="2" destOrd="0" presId="urn:microsoft.com/office/officeart/2005/8/layout/bList2"/>
    <dgm:cxn modelId="{13C9180A-9BD2-49F9-9CDB-E843A8866C0E}" type="presParOf" srcId="{42A54A0B-72C3-418D-BA1F-DC186B930619}" destId="{425F5FE6-4C11-4E4C-99AD-407EECF47A4E}" srcOrd="3" destOrd="0" presId="urn:microsoft.com/office/officeart/2005/8/layout/bList2"/>
    <dgm:cxn modelId="{DCF1E950-C544-4CA7-8037-55118CBAB38F}" type="presParOf" srcId="{0F38BFC6-FFD9-44EC-A026-DFF5B9F06B0C}" destId="{1E13C487-CBA2-4100-89CF-4AD514A0B305}" srcOrd="3" destOrd="0" presId="urn:microsoft.com/office/officeart/2005/8/layout/bList2"/>
    <dgm:cxn modelId="{7E0E6BA6-00A6-41AC-A386-2722532D7494}" type="presParOf" srcId="{0F38BFC6-FFD9-44EC-A026-DFF5B9F06B0C}" destId="{68DE774B-5897-4CAA-B17D-E1C49CECDED0}" srcOrd="4" destOrd="0" presId="urn:microsoft.com/office/officeart/2005/8/layout/bList2"/>
    <dgm:cxn modelId="{F4FC2307-C341-402C-9D9C-28C9EC3B6C88}" type="presParOf" srcId="{68DE774B-5897-4CAA-B17D-E1C49CECDED0}" destId="{0A0C315B-4EB1-4169-9DDF-EF8B382BCFA4}" srcOrd="0" destOrd="0" presId="urn:microsoft.com/office/officeart/2005/8/layout/bList2"/>
    <dgm:cxn modelId="{90D93B0D-3628-424C-9F83-10D54F0AD3A8}" type="presParOf" srcId="{68DE774B-5897-4CAA-B17D-E1C49CECDED0}" destId="{0970AA80-94A8-450D-9829-2E66AB81525A}" srcOrd="1" destOrd="0" presId="urn:microsoft.com/office/officeart/2005/8/layout/bList2"/>
    <dgm:cxn modelId="{670A14B4-4C5C-4FD7-A5E0-178AA88327EF}" type="presParOf" srcId="{68DE774B-5897-4CAA-B17D-E1C49CECDED0}" destId="{BE6F96EC-8600-4312-9912-F16DF886DA79}" srcOrd="2" destOrd="0" presId="urn:microsoft.com/office/officeart/2005/8/layout/bList2"/>
    <dgm:cxn modelId="{335A7478-FF34-4355-8B98-ABFA744A6AEA}" type="presParOf" srcId="{68DE774B-5897-4CAA-B17D-E1C49CECDED0}" destId="{91046442-4FF5-453A-AE43-220DC9EBEC76}"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A9E894-8C13-4308-8567-454E1AEF6FF1}">
      <dsp:nvSpPr>
        <dsp:cNvPr id="0" name=""/>
        <dsp:cNvSpPr/>
      </dsp:nvSpPr>
      <dsp:spPr>
        <a:xfrm>
          <a:off x="0" y="1367"/>
          <a:ext cx="4495800" cy="1010993"/>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smtClean="0">
              <a:latin typeface="Arial Narrow" pitchFamily="34" charset="0"/>
            </a:rPr>
            <a:t>Kesadaran</a:t>
          </a:r>
          <a:endParaRPr lang="en-US" sz="3200" kern="1200">
            <a:latin typeface="Arial Narrow" pitchFamily="34" charset="0"/>
          </a:endParaRPr>
        </a:p>
      </dsp:txBody>
      <dsp:txXfrm>
        <a:off x="0" y="1367"/>
        <a:ext cx="4495800" cy="1010993"/>
      </dsp:txXfrm>
    </dsp:sp>
    <dsp:sp modelId="{5806F5ED-065F-44DB-B461-FFFCA204FD59}">
      <dsp:nvSpPr>
        <dsp:cNvPr id="0" name=""/>
        <dsp:cNvSpPr/>
      </dsp:nvSpPr>
      <dsp:spPr>
        <a:xfrm>
          <a:off x="0" y="1024285"/>
          <a:ext cx="4495800" cy="1010993"/>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smtClean="0">
              <a:latin typeface="Arial Narrow" pitchFamily="34" charset="0"/>
            </a:rPr>
            <a:t>Pemahaman/pengetahuan</a:t>
          </a:r>
          <a:endParaRPr lang="en-US" sz="3200" kern="1200">
            <a:latin typeface="Arial Narrow" pitchFamily="34" charset="0"/>
          </a:endParaRPr>
        </a:p>
      </dsp:txBody>
      <dsp:txXfrm>
        <a:off x="0" y="1024285"/>
        <a:ext cx="4495800" cy="1010993"/>
      </dsp:txXfrm>
    </dsp:sp>
    <dsp:sp modelId="{34FE95CC-6B23-46E5-9BB2-FA657D756E8E}">
      <dsp:nvSpPr>
        <dsp:cNvPr id="0" name=""/>
        <dsp:cNvSpPr/>
      </dsp:nvSpPr>
      <dsp:spPr>
        <a:xfrm>
          <a:off x="0" y="2047203"/>
          <a:ext cx="4495800" cy="1010993"/>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smtClean="0">
              <a:latin typeface="Arial Narrow" pitchFamily="34" charset="0"/>
            </a:rPr>
            <a:t>Ketrampilan</a:t>
          </a:r>
          <a:endParaRPr lang="en-US" sz="3200" kern="1200">
            <a:latin typeface="Arial Narrow" pitchFamily="34" charset="0"/>
          </a:endParaRPr>
        </a:p>
      </dsp:txBody>
      <dsp:txXfrm>
        <a:off x="0" y="2047203"/>
        <a:ext cx="4495800" cy="1010993"/>
      </dsp:txXfrm>
    </dsp:sp>
    <dsp:sp modelId="{70701EBE-E25C-4ED5-B505-E99C4A417EFC}">
      <dsp:nvSpPr>
        <dsp:cNvPr id="0" name=""/>
        <dsp:cNvSpPr/>
      </dsp:nvSpPr>
      <dsp:spPr>
        <a:xfrm>
          <a:off x="0" y="3070121"/>
          <a:ext cx="4495800" cy="1010993"/>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smtClean="0">
              <a:latin typeface="Arial Narrow" pitchFamily="34" charset="0"/>
            </a:rPr>
            <a:t>Penerapan pengetahuan dan ketrampilan</a:t>
          </a:r>
          <a:endParaRPr lang="en-US" sz="3200" kern="1200">
            <a:latin typeface="Arial Narrow" pitchFamily="34" charset="0"/>
          </a:endParaRPr>
        </a:p>
      </dsp:txBody>
      <dsp:txXfrm>
        <a:off x="0" y="3070121"/>
        <a:ext cx="4495800" cy="1010993"/>
      </dsp:txXfrm>
    </dsp:sp>
    <dsp:sp modelId="{00D4D90E-7133-4944-A445-E8E1F8496EB2}">
      <dsp:nvSpPr>
        <dsp:cNvPr id="0" name=""/>
        <dsp:cNvSpPr/>
      </dsp:nvSpPr>
      <dsp:spPr>
        <a:xfrm>
          <a:off x="0" y="4093039"/>
          <a:ext cx="4495800" cy="1010993"/>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smtClean="0">
              <a:latin typeface="Arial Narrow" pitchFamily="34" charset="0"/>
            </a:rPr>
            <a:t>Sikap</a:t>
          </a:r>
          <a:endParaRPr lang="en-US" sz="3200" kern="1200">
            <a:latin typeface="Arial Narrow" pitchFamily="34" charset="0"/>
          </a:endParaRPr>
        </a:p>
      </dsp:txBody>
      <dsp:txXfrm>
        <a:off x="0" y="4093039"/>
        <a:ext cx="4495800" cy="101099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BBB8DC-6FCC-40B6-AB28-911AC6E470DD}">
      <dsp:nvSpPr>
        <dsp:cNvPr id="0" name=""/>
        <dsp:cNvSpPr/>
      </dsp:nvSpPr>
      <dsp:spPr>
        <a:xfrm>
          <a:off x="0" y="19674"/>
          <a:ext cx="5410200" cy="732986"/>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smtClean="0">
              <a:latin typeface="Arial Narrow" pitchFamily="34" charset="0"/>
            </a:rPr>
            <a:t>1. Ranah </a:t>
          </a:r>
          <a:r>
            <a:rPr lang="en-US" sz="3600" b="1" kern="1200" smtClean="0">
              <a:latin typeface="Arial Narrow" pitchFamily="34" charset="0"/>
            </a:rPr>
            <a:t>KOGNITIF</a:t>
          </a:r>
          <a:endParaRPr lang="en-US" sz="3600" b="1" kern="1200">
            <a:latin typeface="Arial Narrow" pitchFamily="34" charset="0"/>
          </a:endParaRPr>
        </a:p>
      </dsp:txBody>
      <dsp:txXfrm>
        <a:off x="0" y="19674"/>
        <a:ext cx="5410200" cy="732986"/>
      </dsp:txXfrm>
    </dsp:sp>
    <dsp:sp modelId="{A2BAF955-FBD2-414E-8790-758005697D4A}">
      <dsp:nvSpPr>
        <dsp:cNvPr id="0" name=""/>
        <dsp:cNvSpPr/>
      </dsp:nvSpPr>
      <dsp:spPr>
        <a:xfrm>
          <a:off x="0" y="733121"/>
          <a:ext cx="5410200" cy="125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7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smtClean="0">
              <a:solidFill>
                <a:schemeClr val="tx1"/>
              </a:solidFill>
              <a:latin typeface="Arial Narrow" pitchFamily="34" charset="0"/>
            </a:rPr>
            <a:t>Orientasi pada kemampuan berpikir intelektual yang paling sederhana sampai yang kompleks</a:t>
          </a:r>
          <a:endParaRPr lang="en-US" sz="2400" kern="1200">
            <a:solidFill>
              <a:schemeClr val="tx1"/>
            </a:solidFill>
            <a:latin typeface="Arial Narrow" pitchFamily="34" charset="0"/>
          </a:endParaRPr>
        </a:p>
      </dsp:txBody>
      <dsp:txXfrm>
        <a:off x="0" y="733121"/>
        <a:ext cx="5410200" cy="1258821"/>
      </dsp:txXfrm>
    </dsp:sp>
    <dsp:sp modelId="{3A92B600-CA88-4279-A25A-15B3590F90BD}">
      <dsp:nvSpPr>
        <dsp:cNvPr id="0" name=""/>
        <dsp:cNvSpPr/>
      </dsp:nvSpPr>
      <dsp:spPr>
        <a:xfrm>
          <a:off x="0" y="1991943"/>
          <a:ext cx="5410200" cy="732986"/>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smtClean="0">
              <a:latin typeface="Arial Narrow" pitchFamily="34" charset="0"/>
            </a:rPr>
            <a:t>2. Ranah </a:t>
          </a:r>
          <a:r>
            <a:rPr lang="en-US" sz="3600" b="1" kern="1200" smtClean="0">
              <a:latin typeface="Arial Narrow" pitchFamily="34" charset="0"/>
            </a:rPr>
            <a:t>PSIKOMOTOR</a:t>
          </a:r>
          <a:endParaRPr lang="en-US" sz="3600" b="1" kern="1200">
            <a:latin typeface="Arial Narrow" pitchFamily="34" charset="0"/>
          </a:endParaRPr>
        </a:p>
      </dsp:txBody>
      <dsp:txXfrm>
        <a:off x="0" y="1991943"/>
        <a:ext cx="5410200" cy="732986"/>
      </dsp:txXfrm>
    </dsp:sp>
    <dsp:sp modelId="{AE4C02C7-F2C5-4E7F-A0B6-FF58DAA28707}">
      <dsp:nvSpPr>
        <dsp:cNvPr id="0" name=""/>
        <dsp:cNvSpPr/>
      </dsp:nvSpPr>
      <dsp:spPr>
        <a:xfrm>
          <a:off x="0" y="2724929"/>
          <a:ext cx="5410200" cy="882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7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smtClean="0">
              <a:solidFill>
                <a:schemeClr val="tx1"/>
              </a:solidFill>
              <a:latin typeface="Arial Narrow" pitchFamily="34" charset="0"/>
            </a:rPr>
            <a:t>Orientasi pada ketrampilan motorik berhubungan dengan anggota badan yang memerlukan koordinasi syaraf dan otot</a:t>
          </a:r>
          <a:endParaRPr lang="en-US" sz="2400" kern="1200">
            <a:solidFill>
              <a:schemeClr val="tx1"/>
            </a:solidFill>
            <a:latin typeface="Arial Narrow" pitchFamily="34" charset="0"/>
          </a:endParaRPr>
        </a:p>
      </dsp:txBody>
      <dsp:txXfrm>
        <a:off x="0" y="2724929"/>
        <a:ext cx="5410200" cy="882559"/>
      </dsp:txXfrm>
    </dsp:sp>
    <dsp:sp modelId="{3060C5E9-3FB8-489F-A8EF-4CDF5EBCC2D1}">
      <dsp:nvSpPr>
        <dsp:cNvPr id="0" name=""/>
        <dsp:cNvSpPr/>
      </dsp:nvSpPr>
      <dsp:spPr>
        <a:xfrm>
          <a:off x="0" y="3692850"/>
          <a:ext cx="5410200" cy="732986"/>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smtClean="0">
              <a:latin typeface="Arial Narrow" pitchFamily="34" charset="0"/>
            </a:rPr>
            <a:t>3. Ranah </a:t>
          </a:r>
          <a:r>
            <a:rPr lang="en-US" sz="3600" b="1" kern="1200" smtClean="0">
              <a:latin typeface="Arial Narrow" pitchFamily="34" charset="0"/>
            </a:rPr>
            <a:t>AFEKTIF</a:t>
          </a:r>
          <a:endParaRPr lang="en-US" sz="3600" b="1" kern="1200">
            <a:latin typeface="Arial Narrow" pitchFamily="34" charset="0"/>
          </a:endParaRPr>
        </a:p>
      </dsp:txBody>
      <dsp:txXfrm>
        <a:off x="0" y="3692850"/>
        <a:ext cx="5410200" cy="732986"/>
      </dsp:txXfrm>
    </dsp:sp>
    <dsp:sp modelId="{10D083D6-440F-4DF1-A73C-107E844B1EDF}">
      <dsp:nvSpPr>
        <dsp:cNvPr id="0" name=""/>
        <dsp:cNvSpPr/>
      </dsp:nvSpPr>
      <dsp:spPr>
        <a:xfrm>
          <a:off x="0" y="4340611"/>
          <a:ext cx="5410200" cy="612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7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smtClean="0">
              <a:solidFill>
                <a:schemeClr val="tx1"/>
              </a:solidFill>
              <a:latin typeface="Arial Narrow" pitchFamily="34" charset="0"/>
            </a:rPr>
            <a:t>Orientasi pada perasaan, emosi, sistim nilai, dan sikap</a:t>
          </a:r>
          <a:endParaRPr lang="en-US" sz="2400" kern="1200">
            <a:solidFill>
              <a:schemeClr val="tx1"/>
            </a:solidFill>
            <a:latin typeface="Arial Narrow" pitchFamily="34" charset="0"/>
          </a:endParaRPr>
        </a:p>
      </dsp:txBody>
      <dsp:txXfrm>
        <a:off x="0" y="4340611"/>
        <a:ext cx="5410200" cy="61238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3761F2-F087-46D1-82F0-C8DC97DEFF48}">
      <dsp:nvSpPr>
        <dsp:cNvPr id="0" name=""/>
        <dsp:cNvSpPr/>
      </dsp:nvSpPr>
      <dsp:spPr>
        <a:xfrm>
          <a:off x="853439" y="40639"/>
          <a:ext cx="1950720" cy="1950720"/>
        </a:xfrm>
        <a:prstGeom prst="ellipse">
          <a:avLst/>
        </a:prstGeom>
        <a:solidFill>
          <a:schemeClr val="accent2">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smtClean="0">
              <a:latin typeface="Arial Narrow" pitchFamily="34" charset="0"/>
            </a:rPr>
            <a:t>Ranah kognitif</a:t>
          </a:r>
          <a:endParaRPr lang="en-US" sz="2000" b="1" kern="1200">
            <a:latin typeface="Arial Narrow" pitchFamily="34" charset="0"/>
          </a:endParaRPr>
        </a:p>
      </dsp:txBody>
      <dsp:txXfrm>
        <a:off x="1113535" y="382015"/>
        <a:ext cx="1430528" cy="877824"/>
      </dsp:txXfrm>
    </dsp:sp>
    <dsp:sp modelId="{7681713E-C246-476A-AFF3-1FDEA50686CC}">
      <dsp:nvSpPr>
        <dsp:cNvPr id="0" name=""/>
        <dsp:cNvSpPr/>
      </dsp:nvSpPr>
      <dsp:spPr>
        <a:xfrm>
          <a:off x="1557324" y="1259840"/>
          <a:ext cx="1950720" cy="1950720"/>
        </a:xfrm>
        <a:prstGeom prst="ellipse">
          <a:avLst/>
        </a:prstGeom>
        <a:solidFill>
          <a:schemeClr val="accent3">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smtClean="0">
              <a:latin typeface="Arial Narrow" pitchFamily="34" charset="0"/>
            </a:rPr>
            <a:t>Ranah psikomotor</a:t>
          </a:r>
          <a:endParaRPr lang="en-US" sz="2000" b="1" kern="1200">
            <a:latin typeface="Arial Narrow" pitchFamily="34" charset="0"/>
          </a:endParaRPr>
        </a:p>
      </dsp:txBody>
      <dsp:txXfrm>
        <a:off x="2153920" y="1763776"/>
        <a:ext cx="1170432" cy="1072896"/>
      </dsp:txXfrm>
    </dsp:sp>
    <dsp:sp modelId="{B0B15762-B3F3-443E-BC17-7A5515267237}">
      <dsp:nvSpPr>
        <dsp:cNvPr id="0" name=""/>
        <dsp:cNvSpPr/>
      </dsp:nvSpPr>
      <dsp:spPr>
        <a:xfrm>
          <a:off x="149555" y="1259840"/>
          <a:ext cx="1950720" cy="1950720"/>
        </a:xfrm>
        <a:prstGeom prst="ellipse">
          <a:avLst/>
        </a:prstGeom>
        <a:solidFill>
          <a:schemeClr val="accent4">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smtClean="0">
              <a:latin typeface="Arial Narrow" pitchFamily="34" charset="0"/>
            </a:rPr>
            <a:t>Ranah afektif</a:t>
          </a:r>
          <a:endParaRPr lang="en-US" sz="2000" b="1" kern="1200">
            <a:latin typeface="Arial Narrow" pitchFamily="34" charset="0"/>
          </a:endParaRPr>
        </a:p>
      </dsp:txBody>
      <dsp:txXfrm>
        <a:off x="333247" y="1763776"/>
        <a:ext cx="1170432" cy="107289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3761F2-F087-46D1-82F0-C8DC97DEFF48}">
      <dsp:nvSpPr>
        <dsp:cNvPr id="0" name=""/>
        <dsp:cNvSpPr/>
      </dsp:nvSpPr>
      <dsp:spPr>
        <a:xfrm>
          <a:off x="853439" y="40639"/>
          <a:ext cx="1950720" cy="1950720"/>
        </a:xfrm>
        <a:prstGeom prst="ellipse">
          <a:avLst/>
        </a:prstGeom>
        <a:solidFill>
          <a:schemeClr val="accent2">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smtClean="0">
              <a:latin typeface="Arial Narrow" pitchFamily="34" charset="0"/>
            </a:rPr>
            <a:t>Tujuan Ranah kognitif</a:t>
          </a:r>
          <a:endParaRPr lang="en-US" sz="2000" b="1" kern="1200">
            <a:latin typeface="Arial Narrow" pitchFamily="34" charset="0"/>
          </a:endParaRPr>
        </a:p>
      </dsp:txBody>
      <dsp:txXfrm>
        <a:off x="1113535" y="382015"/>
        <a:ext cx="1430528" cy="877824"/>
      </dsp:txXfrm>
    </dsp:sp>
    <dsp:sp modelId="{7681713E-C246-476A-AFF3-1FDEA50686CC}">
      <dsp:nvSpPr>
        <dsp:cNvPr id="0" name=""/>
        <dsp:cNvSpPr/>
      </dsp:nvSpPr>
      <dsp:spPr>
        <a:xfrm>
          <a:off x="1557324" y="1259840"/>
          <a:ext cx="1950720" cy="1950720"/>
        </a:xfrm>
        <a:prstGeom prst="ellipse">
          <a:avLst/>
        </a:prstGeom>
        <a:solidFill>
          <a:schemeClr val="accent3">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smtClean="0">
              <a:latin typeface="Arial Narrow" pitchFamily="34" charset="0"/>
            </a:rPr>
            <a:t>Tujuan Ranah psikomotor</a:t>
          </a:r>
          <a:endParaRPr lang="en-US" sz="2000" b="1" kern="1200">
            <a:latin typeface="Arial Narrow" pitchFamily="34" charset="0"/>
          </a:endParaRPr>
        </a:p>
      </dsp:txBody>
      <dsp:txXfrm>
        <a:off x="2153920" y="1763776"/>
        <a:ext cx="1170432" cy="1072896"/>
      </dsp:txXfrm>
    </dsp:sp>
    <dsp:sp modelId="{B0B15762-B3F3-443E-BC17-7A5515267237}">
      <dsp:nvSpPr>
        <dsp:cNvPr id="0" name=""/>
        <dsp:cNvSpPr/>
      </dsp:nvSpPr>
      <dsp:spPr>
        <a:xfrm>
          <a:off x="149555" y="1259840"/>
          <a:ext cx="1950720" cy="1950720"/>
        </a:xfrm>
        <a:prstGeom prst="ellipse">
          <a:avLst/>
        </a:prstGeom>
        <a:solidFill>
          <a:schemeClr val="accent4">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smtClean="0">
              <a:latin typeface="Arial Narrow" pitchFamily="34" charset="0"/>
            </a:rPr>
            <a:t>Tujuan Ranah afektif</a:t>
          </a:r>
          <a:endParaRPr lang="en-US" sz="2000" b="1" kern="1200">
            <a:latin typeface="Arial Narrow" pitchFamily="34" charset="0"/>
          </a:endParaRPr>
        </a:p>
      </dsp:txBody>
      <dsp:txXfrm>
        <a:off x="333247" y="1763776"/>
        <a:ext cx="1170432" cy="107289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3F3FB0-C84E-420C-A82D-70E0AA3D756A}">
      <dsp:nvSpPr>
        <dsp:cNvPr id="0" name=""/>
        <dsp:cNvSpPr/>
      </dsp:nvSpPr>
      <dsp:spPr>
        <a:xfrm>
          <a:off x="0" y="10104"/>
          <a:ext cx="8153400" cy="11934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r>
            <a:rPr lang="en-US" sz="5100" b="1" kern="1200" smtClean="0">
              <a:solidFill>
                <a:srgbClr val="FFFF00"/>
              </a:solidFill>
              <a:latin typeface="Arial Narrow" pitchFamily="34" charset="0"/>
            </a:rPr>
            <a:t>Kurikulum Pendidikan Tinggi</a:t>
          </a:r>
          <a:endParaRPr lang="en-US" sz="5100" b="1" kern="1200">
            <a:solidFill>
              <a:srgbClr val="FFFF00"/>
            </a:solidFill>
            <a:latin typeface="Arial Narrow" pitchFamily="34" charset="0"/>
          </a:endParaRPr>
        </a:p>
      </dsp:txBody>
      <dsp:txXfrm>
        <a:off x="0" y="10104"/>
        <a:ext cx="8153400" cy="1193400"/>
      </dsp:txXfrm>
    </dsp:sp>
    <dsp:sp modelId="{B076B554-E522-41ED-970A-4B22754D842E}">
      <dsp:nvSpPr>
        <dsp:cNvPr id="0" name=""/>
        <dsp:cNvSpPr/>
      </dsp:nvSpPr>
      <dsp:spPr>
        <a:xfrm>
          <a:off x="0" y="1203504"/>
          <a:ext cx="8153400" cy="28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44450" rIns="248920" bIns="44450" numCol="1" spcCol="1270" anchor="t" anchorCtr="0">
          <a:noAutofit/>
        </a:bodyPr>
        <a:lstStyle/>
        <a:p>
          <a:pPr marL="285750" lvl="1" indent="-285750" algn="l" defTabSz="1555750">
            <a:lnSpc>
              <a:spcPct val="90000"/>
            </a:lnSpc>
            <a:spcBef>
              <a:spcPct val="0"/>
            </a:spcBef>
            <a:spcAft>
              <a:spcPct val="20000"/>
            </a:spcAft>
            <a:buChar char="••"/>
          </a:pPr>
          <a:r>
            <a:rPr lang="en-US" sz="3500" b="1" kern="1200" smtClean="0">
              <a:solidFill>
                <a:schemeClr val="accent4"/>
              </a:solidFill>
              <a:latin typeface="Arial Narrow" pitchFamily="34" charset="0"/>
            </a:rPr>
            <a:t>Seperangkat rencana dan pengaturan mengenai tujuan, isi, dan bahan ajar serta cara </a:t>
          </a:r>
          <a:r>
            <a:rPr lang="en-US" sz="3500" kern="1200" smtClean="0">
              <a:latin typeface="Arial Narrow" pitchFamily="34" charset="0"/>
            </a:rPr>
            <a:t>yang digunakan sebagai </a:t>
          </a:r>
          <a:r>
            <a:rPr lang="en-US" sz="3500" b="1" kern="1200" smtClean="0">
              <a:solidFill>
                <a:schemeClr val="accent4"/>
              </a:solidFill>
              <a:latin typeface="Arial Narrow" pitchFamily="34" charset="0"/>
            </a:rPr>
            <a:t>pedoman penyelenggaraan kegiatan pembelajaran </a:t>
          </a:r>
          <a:r>
            <a:rPr lang="en-US" sz="3500" kern="1200" smtClean="0">
              <a:latin typeface="Arial Narrow" pitchFamily="34" charset="0"/>
            </a:rPr>
            <a:t>untuk mencapai </a:t>
          </a:r>
          <a:r>
            <a:rPr lang="en-US" sz="3500" kern="1200" smtClean="0">
              <a:solidFill>
                <a:srgbClr val="C00000"/>
              </a:solidFill>
              <a:latin typeface="Arial Narrow" pitchFamily="34" charset="0"/>
            </a:rPr>
            <a:t>tujuan pendidikan tinggi</a:t>
          </a:r>
          <a:endParaRPr lang="en-US" sz="3500" kern="1200">
            <a:solidFill>
              <a:srgbClr val="C00000"/>
            </a:solidFill>
            <a:latin typeface="Arial Narrow" pitchFamily="34" charset="0"/>
          </a:endParaRPr>
        </a:p>
        <a:p>
          <a:pPr marL="228600" lvl="1" indent="-228600" algn="l" defTabSz="1066800">
            <a:lnSpc>
              <a:spcPct val="90000"/>
            </a:lnSpc>
            <a:spcBef>
              <a:spcPct val="0"/>
            </a:spcBef>
            <a:spcAft>
              <a:spcPct val="20000"/>
            </a:spcAft>
            <a:buChar char="••"/>
          </a:pPr>
          <a:r>
            <a:rPr lang="en-US" sz="2400" kern="1200" smtClean="0">
              <a:latin typeface="Arial Narrow" pitchFamily="34" charset="0"/>
            </a:rPr>
            <a:t>(UU Dikti No.12/2012 Pasal 35)</a:t>
          </a:r>
          <a:endParaRPr lang="en-US" sz="3500" kern="1200">
            <a:latin typeface="Arial Narrow" pitchFamily="34" charset="0"/>
          </a:endParaRPr>
        </a:p>
      </dsp:txBody>
      <dsp:txXfrm>
        <a:off x="0" y="1203504"/>
        <a:ext cx="8153400" cy="285039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3F3FB0-C84E-420C-A82D-70E0AA3D756A}">
      <dsp:nvSpPr>
        <dsp:cNvPr id="0" name=""/>
        <dsp:cNvSpPr/>
      </dsp:nvSpPr>
      <dsp:spPr>
        <a:xfrm>
          <a:off x="0" y="35279"/>
          <a:ext cx="8153400" cy="11231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b="1" kern="1200" smtClean="0">
              <a:solidFill>
                <a:srgbClr val="FFFF00"/>
              </a:solidFill>
              <a:latin typeface="Arial Narrow" pitchFamily="34" charset="0"/>
            </a:rPr>
            <a:t>Kurikulum</a:t>
          </a:r>
          <a:endParaRPr lang="en-US" sz="4800" b="1" kern="1200">
            <a:solidFill>
              <a:srgbClr val="FFFF00"/>
            </a:solidFill>
            <a:latin typeface="Arial Narrow" pitchFamily="34" charset="0"/>
          </a:endParaRPr>
        </a:p>
      </dsp:txBody>
      <dsp:txXfrm>
        <a:off x="0" y="35279"/>
        <a:ext cx="8153400" cy="1123199"/>
      </dsp:txXfrm>
    </dsp:sp>
    <dsp:sp modelId="{B076B554-E522-41ED-970A-4B22754D842E}">
      <dsp:nvSpPr>
        <dsp:cNvPr id="0" name=""/>
        <dsp:cNvSpPr/>
      </dsp:nvSpPr>
      <dsp:spPr>
        <a:xfrm>
          <a:off x="0" y="1158479"/>
          <a:ext cx="8153400" cy="3378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smtClean="0">
              <a:solidFill>
                <a:schemeClr val="accent4"/>
              </a:solidFill>
              <a:latin typeface="Arial Narrow" pitchFamily="34" charset="0"/>
            </a:rPr>
            <a:t>Seperangkat rencana dan pengaturan </a:t>
          </a:r>
          <a:r>
            <a:rPr lang="en-US" sz="2800" b="0" kern="1200" smtClean="0">
              <a:solidFill>
                <a:schemeClr val="tx1"/>
              </a:solidFill>
              <a:latin typeface="Arial Narrow" pitchFamily="34" charset="0"/>
            </a:rPr>
            <a:t>mengenai</a:t>
          </a:r>
          <a:endParaRPr lang="en-US" sz="2800" b="0" kern="1200">
            <a:solidFill>
              <a:schemeClr val="tx1"/>
            </a:solidFill>
            <a:latin typeface="Arial Narrow" pitchFamily="34" charset="0"/>
          </a:endParaRPr>
        </a:p>
        <a:p>
          <a:pPr marL="285750" lvl="1" indent="-285750" algn="l" defTabSz="1244600">
            <a:lnSpc>
              <a:spcPct val="90000"/>
            </a:lnSpc>
            <a:spcBef>
              <a:spcPct val="0"/>
            </a:spcBef>
            <a:spcAft>
              <a:spcPct val="20000"/>
            </a:spcAft>
            <a:buChar char="••"/>
          </a:pPr>
          <a:r>
            <a:rPr lang="en-US" sz="2800" b="0" kern="1200" smtClean="0">
              <a:solidFill>
                <a:srgbClr val="C00000"/>
              </a:solidFill>
              <a:latin typeface="Arial Narrow" pitchFamily="34" charset="0"/>
            </a:rPr>
            <a:t>Capaian pembelajaran lulusan</a:t>
          </a:r>
          <a:endParaRPr lang="en-US" sz="2800" b="0" kern="1200">
            <a:solidFill>
              <a:srgbClr val="C00000"/>
            </a:solidFill>
            <a:latin typeface="Arial Narrow" pitchFamily="34" charset="0"/>
          </a:endParaRPr>
        </a:p>
        <a:p>
          <a:pPr marL="285750" lvl="1" indent="-285750" algn="l" defTabSz="1244600">
            <a:lnSpc>
              <a:spcPct val="90000"/>
            </a:lnSpc>
            <a:spcBef>
              <a:spcPct val="0"/>
            </a:spcBef>
            <a:spcAft>
              <a:spcPct val="20000"/>
            </a:spcAft>
            <a:buChar char="••"/>
          </a:pPr>
          <a:r>
            <a:rPr lang="en-US" sz="2800" b="0" kern="1200" smtClean="0">
              <a:solidFill>
                <a:srgbClr val="C00000"/>
              </a:solidFill>
              <a:latin typeface="Arial Narrow" pitchFamily="34" charset="0"/>
            </a:rPr>
            <a:t>Bahan kajian</a:t>
          </a:r>
          <a:endParaRPr lang="en-US" sz="2800" b="0" kern="1200">
            <a:solidFill>
              <a:srgbClr val="C00000"/>
            </a:solidFill>
            <a:latin typeface="Arial Narrow" pitchFamily="34" charset="0"/>
          </a:endParaRPr>
        </a:p>
        <a:p>
          <a:pPr marL="285750" lvl="1" indent="-285750" algn="l" defTabSz="1244600">
            <a:lnSpc>
              <a:spcPct val="90000"/>
            </a:lnSpc>
            <a:spcBef>
              <a:spcPct val="0"/>
            </a:spcBef>
            <a:spcAft>
              <a:spcPct val="20000"/>
            </a:spcAft>
            <a:buChar char="••"/>
          </a:pPr>
          <a:r>
            <a:rPr lang="en-US" sz="2800" b="0" kern="1200" smtClean="0">
              <a:solidFill>
                <a:srgbClr val="C00000"/>
              </a:solidFill>
              <a:latin typeface="Arial Narrow" pitchFamily="34" charset="0"/>
            </a:rPr>
            <a:t>Proses</a:t>
          </a:r>
          <a:endParaRPr lang="en-US" sz="2800" b="0" kern="1200">
            <a:solidFill>
              <a:srgbClr val="C00000"/>
            </a:solidFill>
            <a:latin typeface="Arial Narrow" pitchFamily="34" charset="0"/>
          </a:endParaRPr>
        </a:p>
        <a:p>
          <a:pPr marL="285750" lvl="1" indent="-285750" algn="l" defTabSz="1244600">
            <a:lnSpc>
              <a:spcPct val="90000"/>
            </a:lnSpc>
            <a:spcBef>
              <a:spcPct val="0"/>
            </a:spcBef>
            <a:spcAft>
              <a:spcPct val="20000"/>
            </a:spcAft>
            <a:buChar char="••"/>
          </a:pPr>
          <a:r>
            <a:rPr lang="en-US" sz="2800" b="0" kern="1200" smtClean="0">
              <a:solidFill>
                <a:srgbClr val="C00000"/>
              </a:solidFill>
              <a:latin typeface="Arial Narrow" pitchFamily="34" charset="0"/>
            </a:rPr>
            <a:t>Penilaian</a:t>
          </a:r>
          <a:endParaRPr lang="en-US" sz="2800" b="0" kern="1200">
            <a:solidFill>
              <a:srgbClr val="C00000"/>
            </a:solidFill>
            <a:latin typeface="Arial Narrow" pitchFamily="34" charset="0"/>
          </a:endParaRPr>
        </a:p>
        <a:p>
          <a:pPr marL="285750" lvl="1" indent="-285750" algn="l" defTabSz="1244600">
            <a:lnSpc>
              <a:spcPct val="90000"/>
            </a:lnSpc>
            <a:spcBef>
              <a:spcPct val="0"/>
            </a:spcBef>
            <a:spcAft>
              <a:spcPct val="20000"/>
            </a:spcAft>
            <a:buChar char="••"/>
          </a:pPr>
          <a:r>
            <a:rPr lang="en-US" sz="2800" kern="1200" smtClean="0">
              <a:latin typeface="Arial Narrow" pitchFamily="34" charset="0"/>
            </a:rPr>
            <a:t>yang digunakan sebagai </a:t>
          </a:r>
          <a:r>
            <a:rPr lang="en-US" sz="2800" b="1" kern="1200" smtClean="0">
              <a:solidFill>
                <a:schemeClr val="accent4"/>
              </a:solidFill>
              <a:latin typeface="Arial Narrow" pitchFamily="34" charset="0"/>
            </a:rPr>
            <a:t>pedoman penyelenggaraan progam studi</a:t>
          </a:r>
          <a:endParaRPr lang="en-US" sz="2800" kern="1200">
            <a:solidFill>
              <a:srgbClr val="C00000"/>
            </a:solidFill>
            <a:latin typeface="Arial Narrow" pitchFamily="34" charset="0"/>
          </a:endParaRPr>
        </a:p>
        <a:p>
          <a:pPr marL="171450" lvl="1" indent="-171450" algn="l" defTabSz="800100">
            <a:lnSpc>
              <a:spcPct val="90000"/>
            </a:lnSpc>
            <a:spcBef>
              <a:spcPct val="0"/>
            </a:spcBef>
            <a:spcAft>
              <a:spcPct val="20000"/>
            </a:spcAft>
            <a:buChar char="••"/>
          </a:pPr>
          <a:r>
            <a:rPr lang="en-US" sz="1800" kern="1200" smtClean="0">
              <a:latin typeface="Arial Narrow" pitchFamily="34" charset="0"/>
            </a:rPr>
            <a:t>(PermenRistekDikti No.44/2015 Pasal 1)</a:t>
          </a:r>
          <a:endParaRPr lang="en-US" sz="2800" kern="1200">
            <a:latin typeface="Arial Narrow" pitchFamily="34" charset="0"/>
          </a:endParaRPr>
        </a:p>
      </dsp:txBody>
      <dsp:txXfrm>
        <a:off x="0" y="1158479"/>
        <a:ext cx="8153400" cy="337824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204CDC-5300-4E30-A58F-A02FAC3D1F00}">
      <dsp:nvSpPr>
        <dsp:cNvPr id="0" name=""/>
        <dsp:cNvSpPr/>
      </dsp:nvSpPr>
      <dsp:spPr>
        <a:xfrm>
          <a:off x="236334" y="134505"/>
          <a:ext cx="1813560" cy="1813560"/>
        </a:xfrm>
        <a:prstGeom prst="pie">
          <a:avLst>
            <a:gd name="adj1" fmla="val 16200000"/>
            <a:gd name="adj2" fmla="val 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smtClean="0">
              <a:latin typeface="Arial Narrow" pitchFamily="34" charset="0"/>
            </a:rPr>
            <a:t>Pengetahuan</a:t>
          </a:r>
          <a:endParaRPr lang="en-US" sz="1000" kern="1200">
            <a:latin typeface="Arial Narrow" pitchFamily="34" charset="0"/>
          </a:endParaRPr>
        </a:p>
      </dsp:txBody>
      <dsp:txXfrm>
        <a:off x="1163840" y="470014"/>
        <a:ext cx="669290" cy="539750"/>
      </dsp:txXfrm>
    </dsp:sp>
    <dsp:sp modelId="{3D10EAC5-522E-408C-A8E8-36F97C2A95FF}">
      <dsp:nvSpPr>
        <dsp:cNvPr id="0" name=""/>
        <dsp:cNvSpPr/>
      </dsp:nvSpPr>
      <dsp:spPr>
        <a:xfrm>
          <a:off x="159905" y="210934"/>
          <a:ext cx="1813560" cy="1813560"/>
        </a:xfrm>
        <a:prstGeom prst="pie">
          <a:avLst>
            <a:gd name="adj1" fmla="val 0"/>
            <a:gd name="adj2" fmla="val 540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smtClean="0">
              <a:latin typeface="Arial Narrow" pitchFamily="34" charset="0"/>
            </a:rPr>
            <a:t>Keterampilan Khusus</a:t>
          </a:r>
          <a:endParaRPr lang="en-US" sz="1000" kern="1200">
            <a:latin typeface="Arial Narrow" pitchFamily="34" charset="0"/>
          </a:endParaRPr>
        </a:p>
      </dsp:txBody>
      <dsp:txXfrm>
        <a:off x="1099070" y="1150099"/>
        <a:ext cx="669290" cy="539750"/>
      </dsp:txXfrm>
    </dsp:sp>
    <dsp:sp modelId="{DDB71B60-318B-4EBD-BD32-26601D5DBD85}">
      <dsp:nvSpPr>
        <dsp:cNvPr id="0" name=""/>
        <dsp:cNvSpPr/>
      </dsp:nvSpPr>
      <dsp:spPr>
        <a:xfrm>
          <a:off x="159905" y="210934"/>
          <a:ext cx="1813560" cy="1813560"/>
        </a:xfrm>
        <a:prstGeom prst="pie">
          <a:avLst>
            <a:gd name="adj1" fmla="val 5400000"/>
            <a:gd name="adj2" fmla="val 1080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smtClean="0">
              <a:latin typeface="Arial Narrow" pitchFamily="34" charset="0"/>
            </a:rPr>
            <a:t>Keterampilan Umum</a:t>
          </a:r>
          <a:endParaRPr lang="en-US" sz="1000" kern="1200">
            <a:latin typeface="Arial Narrow" pitchFamily="34" charset="0"/>
          </a:endParaRPr>
        </a:p>
      </dsp:txBody>
      <dsp:txXfrm>
        <a:off x="365010" y="1150099"/>
        <a:ext cx="669290" cy="539750"/>
      </dsp:txXfrm>
    </dsp:sp>
    <dsp:sp modelId="{7882D84B-0776-4BC1-B5D4-2000893A97E5}">
      <dsp:nvSpPr>
        <dsp:cNvPr id="0" name=""/>
        <dsp:cNvSpPr/>
      </dsp:nvSpPr>
      <dsp:spPr>
        <a:xfrm>
          <a:off x="159905" y="210934"/>
          <a:ext cx="1813560" cy="1813560"/>
        </a:xfrm>
        <a:prstGeom prst="pie">
          <a:avLst>
            <a:gd name="adj1" fmla="val 10800000"/>
            <a:gd name="adj2" fmla="val 1620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smtClean="0">
              <a:latin typeface="Arial Narrow" pitchFamily="34" charset="0"/>
            </a:rPr>
            <a:t>Sikap</a:t>
          </a:r>
          <a:endParaRPr lang="en-US" sz="1000" kern="1200">
            <a:latin typeface="Arial Narrow" pitchFamily="34" charset="0"/>
          </a:endParaRPr>
        </a:p>
      </dsp:txBody>
      <dsp:txXfrm>
        <a:off x="365010" y="545579"/>
        <a:ext cx="669290" cy="53975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2ED097-1FF1-4A36-A044-1CA859A4DF18}">
      <dsp:nvSpPr>
        <dsp:cNvPr id="0" name=""/>
        <dsp:cNvSpPr/>
      </dsp:nvSpPr>
      <dsp:spPr>
        <a:xfrm>
          <a:off x="580429" y="3013"/>
          <a:ext cx="3182540" cy="795635"/>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smtClean="0">
              <a:latin typeface="Arial Narrow" pitchFamily="34" charset="0"/>
            </a:rPr>
            <a:t>Capaian Pembelajaran Lulusan (CPL) Uvers</a:t>
          </a:r>
          <a:endParaRPr lang="en-US" sz="2600" kern="1200">
            <a:latin typeface="Arial Narrow" pitchFamily="34" charset="0"/>
          </a:endParaRPr>
        </a:p>
      </dsp:txBody>
      <dsp:txXfrm>
        <a:off x="580429" y="3013"/>
        <a:ext cx="3182540" cy="795635"/>
      </dsp:txXfrm>
    </dsp:sp>
    <dsp:sp modelId="{38DEC5A2-F899-48D5-A09C-FD239CC1AF13}">
      <dsp:nvSpPr>
        <dsp:cNvPr id="0" name=""/>
        <dsp:cNvSpPr/>
      </dsp:nvSpPr>
      <dsp:spPr>
        <a:xfrm rot="5400000">
          <a:off x="2102081" y="868267"/>
          <a:ext cx="139236" cy="139236"/>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693E6C-E91F-4949-9383-6B19BF3CB7E2}">
      <dsp:nvSpPr>
        <dsp:cNvPr id="0" name=""/>
        <dsp:cNvSpPr/>
      </dsp:nvSpPr>
      <dsp:spPr>
        <a:xfrm>
          <a:off x="580429" y="1077121"/>
          <a:ext cx="3182540" cy="795635"/>
        </a:xfrm>
        <a:prstGeom prst="roundRect">
          <a:avLst>
            <a:gd name="adj" fmla="val 10000"/>
          </a:avLst>
        </a:prstGeom>
        <a:solidFill>
          <a:schemeClr val="accent2">
            <a:tint val="40000"/>
            <a:alpha val="90000"/>
            <a:hueOff val="0"/>
            <a:satOff val="0"/>
            <a:lumOff val="0"/>
            <a:alphaOff val="0"/>
          </a:schemeClr>
        </a:solidFill>
        <a:ln w="55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smtClean="0">
              <a:latin typeface="Arial Narrow" pitchFamily="34" charset="0"/>
            </a:rPr>
            <a:t>Tujuan &amp; Keunggulan Program Studi</a:t>
          </a:r>
          <a:endParaRPr lang="en-US" sz="2600" kern="1200">
            <a:latin typeface="Arial Narrow" pitchFamily="34" charset="0"/>
          </a:endParaRPr>
        </a:p>
      </dsp:txBody>
      <dsp:txXfrm>
        <a:off x="580429" y="1077121"/>
        <a:ext cx="3182540" cy="795635"/>
      </dsp:txXfrm>
    </dsp:sp>
    <dsp:sp modelId="{64309E53-6F12-4F94-ABCA-400816568D98}">
      <dsp:nvSpPr>
        <dsp:cNvPr id="0" name=""/>
        <dsp:cNvSpPr/>
      </dsp:nvSpPr>
      <dsp:spPr>
        <a:xfrm rot="5400000">
          <a:off x="2102081" y="1942374"/>
          <a:ext cx="139236" cy="139236"/>
        </a:xfrm>
        <a:prstGeom prst="rightArrow">
          <a:avLst>
            <a:gd name="adj1" fmla="val 66700"/>
            <a:gd name="adj2" fmla="val 50000"/>
          </a:avLst>
        </a:prstGeom>
        <a:solidFill>
          <a:schemeClr val="accent2">
            <a:hueOff val="-5040797"/>
            <a:satOff val="2192"/>
            <a:lumOff val="6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26499A-F0B1-40F8-B5F2-894655A2A40B}">
      <dsp:nvSpPr>
        <dsp:cNvPr id="0" name=""/>
        <dsp:cNvSpPr/>
      </dsp:nvSpPr>
      <dsp:spPr>
        <a:xfrm>
          <a:off x="580429" y="2151228"/>
          <a:ext cx="3182540" cy="795635"/>
        </a:xfrm>
        <a:prstGeom prst="roundRect">
          <a:avLst>
            <a:gd name="adj" fmla="val 10000"/>
          </a:avLst>
        </a:prstGeom>
        <a:solidFill>
          <a:schemeClr val="accent2">
            <a:tint val="40000"/>
            <a:alpha val="90000"/>
            <a:hueOff val="-5246062"/>
            <a:satOff val="4151"/>
            <a:lumOff val="294"/>
            <a:alphaOff val="0"/>
          </a:schemeClr>
        </a:solidFill>
        <a:ln w="55000" cap="flat" cmpd="thickThin" algn="ctr">
          <a:solidFill>
            <a:schemeClr val="accent2">
              <a:tint val="40000"/>
              <a:alpha val="90000"/>
              <a:hueOff val="-5246062"/>
              <a:satOff val="4151"/>
              <a:lumOff val="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smtClean="0">
              <a:latin typeface="Arial Narrow" pitchFamily="34" charset="0"/>
            </a:rPr>
            <a:t>Profil Lulusan Progam Studi</a:t>
          </a:r>
          <a:endParaRPr lang="en-US" sz="2600" kern="1200">
            <a:latin typeface="Arial Narrow" pitchFamily="34" charset="0"/>
          </a:endParaRPr>
        </a:p>
      </dsp:txBody>
      <dsp:txXfrm>
        <a:off x="580429" y="2151228"/>
        <a:ext cx="3182540" cy="795635"/>
      </dsp:txXfrm>
    </dsp:sp>
    <dsp:sp modelId="{88BB6B50-C382-4A91-892B-B4E13C5784D7}">
      <dsp:nvSpPr>
        <dsp:cNvPr id="0" name=""/>
        <dsp:cNvSpPr/>
      </dsp:nvSpPr>
      <dsp:spPr>
        <a:xfrm rot="5400000">
          <a:off x="2102081" y="3016481"/>
          <a:ext cx="139236" cy="139236"/>
        </a:xfrm>
        <a:prstGeom prst="rightArrow">
          <a:avLst>
            <a:gd name="adj1" fmla="val 66700"/>
            <a:gd name="adj2" fmla="val 50000"/>
          </a:avLst>
        </a:prstGeom>
        <a:solidFill>
          <a:schemeClr val="accent2">
            <a:hueOff val="-10081594"/>
            <a:satOff val="4384"/>
            <a:lumOff val="1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AD13F2-D443-4F7B-B575-01FCAAB7954C}">
      <dsp:nvSpPr>
        <dsp:cNvPr id="0" name=""/>
        <dsp:cNvSpPr/>
      </dsp:nvSpPr>
      <dsp:spPr>
        <a:xfrm>
          <a:off x="580429" y="3225336"/>
          <a:ext cx="3182540" cy="795635"/>
        </a:xfrm>
        <a:prstGeom prst="roundRect">
          <a:avLst>
            <a:gd name="adj" fmla="val 10000"/>
          </a:avLst>
        </a:prstGeom>
        <a:solidFill>
          <a:schemeClr val="accent2">
            <a:tint val="40000"/>
            <a:alpha val="90000"/>
            <a:hueOff val="-10492125"/>
            <a:satOff val="8301"/>
            <a:lumOff val="588"/>
            <a:alphaOff val="0"/>
          </a:schemeClr>
        </a:solidFill>
        <a:ln w="55000" cap="flat" cmpd="thickThin" algn="ctr">
          <a:solidFill>
            <a:schemeClr val="accent2">
              <a:tint val="40000"/>
              <a:alpha val="90000"/>
              <a:hueOff val="-10492125"/>
              <a:satOff val="8301"/>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smtClean="0">
              <a:latin typeface="Arial Narrow" pitchFamily="34" charset="0"/>
            </a:rPr>
            <a:t>CPL Program Studi</a:t>
          </a:r>
          <a:endParaRPr lang="en-US" sz="2600" kern="1200">
            <a:latin typeface="Arial Narrow" pitchFamily="34" charset="0"/>
          </a:endParaRPr>
        </a:p>
      </dsp:txBody>
      <dsp:txXfrm>
        <a:off x="580429" y="3225336"/>
        <a:ext cx="3182540" cy="795635"/>
      </dsp:txXfrm>
    </dsp:sp>
    <dsp:sp modelId="{3AFBEDB1-5686-46A8-AAB0-33E1DF1635F1}">
      <dsp:nvSpPr>
        <dsp:cNvPr id="0" name=""/>
        <dsp:cNvSpPr/>
      </dsp:nvSpPr>
      <dsp:spPr>
        <a:xfrm rot="5400000">
          <a:off x="2102081" y="4090589"/>
          <a:ext cx="139236" cy="139236"/>
        </a:xfrm>
        <a:prstGeom prst="rightArrow">
          <a:avLst>
            <a:gd name="adj1" fmla="val 66700"/>
            <a:gd name="adj2" fmla="val 50000"/>
          </a:avLst>
        </a:prstGeom>
        <a:solidFill>
          <a:schemeClr val="accent2">
            <a:hueOff val="-15122391"/>
            <a:satOff val="6577"/>
            <a:lumOff val="19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D2543A-17C4-4FD2-8722-9BDA799F5C0B}">
      <dsp:nvSpPr>
        <dsp:cNvPr id="0" name=""/>
        <dsp:cNvSpPr/>
      </dsp:nvSpPr>
      <dsp:spPr>
        <a:xfrm>
          <a:off x="580429" y="4299443"/>
          <a:ext cx="3182540" cy="795635"/>
        </a:xfrm>
        <a:prstGeom prst="roundRect">
          <a:avLst>
            <a:gd name="adj" fmla="val 10000"/>
          </a:avLst>
        </a:prstGeom>
        <a:solidFill>
          <a:schemeClr val="accent2">
            <a:tint val="40000"/>
            <a:alpha val="90000"/>
            <a:hueOff val="-15738186"/>
            <a:satOff val="12452"/>
            <a:lumOff val="881"/>
            <a:alphaOff val="0"/>
          </a:schemeClr>
        </a:solidFill>
        <a:ln w="55000" cap="flat" cmpd="thickThin" algn="ctr">
          <a:solidFill>
            <a:schemeClr val="accent2">
              <a:tint val="40000"/>
              <a:alpha val="90000"/>
              <a:hueOff val="-15738186"/>
              <a:satOff val="12452"/>
              <a:lumOff val="8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smtClean="0">
              <a:latin typeface="Arial Narrow" pitchFamily="34" charset="0"/>
            </a:rPr>
            <a:t>Bahan Kajian &amp; CP Mata Kuliah</a:t>
          </a:r>
          <a:endParaRPr lang="en-US" sz="2600" kern="1200">
            <a:latin typeface="Arial Narrow" pitchFamily="34" charset="0"/>
          </a:endParaRPr>
        </a:p>
      </dsp:txBody>
      <dsp:txXfrm>
        <a:off x="580429" y="4299443"/>
        <a:ext cx="3182540" cy="795635"/>
      </dsp:txXfrm>
    </dsp:sp>
    <dsp:sp modelId="{A75EEE5B-A71F-4A4D-A2DD-7FA09532617A}">
      <dsp:nvSpPr>
        <dsp:cNvPr id="0" name=""/>
        <dsp:cNvSpPr/>
      </dsp:nvSpPr>
      <dsp:spPr>
        <a:xfrm rot="5400000">
          <a:off x="2102081" y="5164696"/>
          <a:ext cx="139236" cy="139236"/>
        </a:xfrm>
        <a:prstGeom prst="rightArrow">
          <a:avLst>
            <a:gd name="adj1" fmla="val 66700"/>
            <a:gd name="adj2" fmla="val 50000"/>
          </a:avLst>
        </a:prstGeom>
        <a:solidFill>
          <a:schemeClr val="accent2">
            <a:hueOff val="-20163188"/>
            <a:satOff val="8769"/>
            <a:lumOff val="25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9AD8CE-B78C-4DD7-A788-1CA1954D6B81}">
      <dsp:nvSpPr>
        <dsp:cNvPr id="0" name=""/>
        <dsp:cNvSpPr/>
      </dsp:nvSpPr>
      <dsp:spPr>
        <a:xfrm>
          <a:off x="580429" y="5373551"/>
          <a:ext cx="3182540" cy="795635"/>
        </a:xfrm>
        <a:prstGeom prst="roundRect">
          <a:avLst>
            <a:gd name="adj" fmla="val 10000"/>
          </a:avLst>
        </a:prstGeom>
        <a:solidFill>
          <a:schemeClr val="accent2">
            <a:tint val="40000"/>
            <a:alpha val="90000"/>
            <a:hueOff val="-20984249"/>
            <a:satOff val="16603"/>
            <a:lumOff val="1175"/>
            <a:alphaOff val="0"/>
          </a:schemeClr>
        </a:solidFill>
        <a:ln w="55000" cap="flat" cmpd="thickThin" algn="ctr">
          <a:solidFill>
            <a:schemeClr val="accent2">
              <a:tint val="40000"/>
              <a:alpha val="90000"/>
              <a:hueOff val="-20984249"/>
              <a:satOff val="16603"/>
              <a:lumOff val="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smtClean="0">
              <a:latin typeface="Arial Narrow" pitchFamily="34" charset="0"/>
            </a:rPr>
            <a:t>Rencana Pembelajaran Semester (RPS)</a:t>
          </a:r>
          <a:endParaRPr lang="en-US" sz="2600" kern="1200">
            <a:latin typeface="Arial Narrow" pitchFamily="34" charset="0"/>
          </a:endParaRPr>
        </a:p>
      </dsp:txBody>
      <dsp:txXfrm>
        <a:off x="580429" y="5373551"/>
        <a:ext cx="3182540" cy="795635"/>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743B59-D735-4AF0-AD1F-931BC2F56582}">
      <dsp:nvSpPr>
        <dsp:cNvPr id="0" name=""/>
        <dsp:cNvSpPr/>
      </dsp:nvSpPr>
      <dsp:spPr>
        <a:xfrm>
          <a:off x="0" y="8080"/>
          <a:ext cx="7620000" cy="645839"/>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latin typeface="Arial Narrow" pitchFamily="34" charset="0"/>
            </a:rPr>
            <a:t>Adanya unsur dosen</a:t>
          </a:r>
          <a:endParaRPr lang="en-US" sz="2800" kern="1200">
            <a:latin typeface="Arial Narrow" pitchFamily="34" charset="0"/>
          </a:endParaRPr>
        </a:p>
      </dsp:txBody>
      <dsp:txXfrm>
        <a:off x="0" y="8080"/>
        <a:ext cx="7620000" cy="645839"/>
      </dsp:txXfrm>
    </dsp:sp>
    <dsp:sp modelId="{6DFBFAE8-3A25-480F-AA27-7A0A86DEDDB2}">
      <dsp:nvSpPr>
        <dsp:cNvPr id="0" name=""/>
        <dsp:cNvSpPr/>
      </dsp:nvSpPr>
      <dsp:spPr>
        <a:xfrm>
          <a:off x="0" y="688480"/>
          <a:ext cx="7620000" cy="645839"/>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latin typeface="Arial Narrow" pitchFamily="34" charset="0"/>
            </a:rPr>
            <a:t>Adanya unsur mahasiswa</a:t>
          </a:r>
          <a:endParaRPr lang="en-US" sz="2800" kern="1200">
            <a:latin typeface="Arial Narrow" pitchFamily="34" charset="0"/>
          </a:endParaRPr>
        </a:p>
      </dsp:txBody>
      <dsp:txXfrm>
        <a:off x="0" y="688480"/>
        <a:ext cx="7620000" cy="645839"/>
      </dsp:txXfrm>
    </dsp:sp>
    <dsp:sp modelId="{26E71E8C-0761-4196-9FAF-6AD25D605E27}">
      <dsp:nvSpPr>
        <dsp:cNvPr id="0" name=""/>
        <dsp:cNvSpPr/>
      </dsp:nvSpPr>
      <dsp:spPr>
        <a:xfrm>
          <a:off x="0" y="1368880"/>
          <a:ext cx="7620000" cy="645839"/>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latin typeface="Arial Narrow" pitchFamily="34" charset="0"/>
            </a:rPr>
            <a:t>Adanya aktivitas dosen dan mahasiswa</a:t>
          </a:r>
          <a:endParaRPr lang="en-US" sz="2800" kern="1200">
            <a:latin typeface="Arial Narrow" pitchFamily="34" charset="0"/>
          </a:endParaRPr>
        </a:p>
      </dsp:txBody>
      <dsp:txXfrm>
        <a:off x="0" y="1368880"/>
        <a:ext cx="7620000" cy="645839"/>
      </dsp:txXfrm>
    </dsp:sp>
    <dsp:sp modelId="{EAACB6AB-378B-47D1-A91B-CC5E25538384}">
      <dsp:nvSpPr>
        <dsp:cNvPr id="0" name=""/>
        <dsp:cNvSpPr/>
      </dsp:nvSpPr>
      <dsp:spPr>
        <a:xfrm>
          <a:off x="0" y="2049280"/>
          <a:ext cx="7620000" cy="645839"/>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latin typeface="Arial Narrow" pitchFamily="34" charset="0"/>
            </a:rPr>
            <a:t>Adanya interaksi antar dosen – mahasiswa</a:t>
          </a:r>
          <a:endParaRPr lang="en-US" sz="2800" kern="1200">
            <a:latin typeface="Arial Narrow" pitchFamily="34" charset="0"/>
          </a:endParaRPr>
        </a:p>
      </dsp:txBody>
      <dsp:txXfrm>
        <a:off x="0" y="2049280"/>
        <a:ext cx="7620000" cy="645839"/>
      </dsp:txXfrm>
    </dsp:sp>
    <dsp:sp modelId="{DCE83D78-D82C-4498-873E-17F909E56FE8}">
      <dsp:nvSpPr>
        <dsp:cNvPr id="0" name=""/>
        <dsp:cNvSpPr/>
      </dsp:nvSpPr>
      <dsp:spPr>
        <a:xfrm>
          <a:off x="0" y="2729679"/>
          <a:ext cx="7620000" cy="645839"/>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latin typeface="Arial Narrow" pitchFamily="34" charset="0"/>
            </a:rPr>
            <a:t>Bertujuan ke arah perubahan tingkah laku mahasiswa</a:t>
          </a:r>
          <a:endParaRPr lang="en-US" sz="2800" kern="1200">
            <a:latin typeface="Arial Narrow" pitchFamily="34" charset="0"/>
          </a:endParaRPr>
        </a:p>
      </dsp:txBody>
      <dsp:txXfrm>
        <a:off x="0" y="2729679"/>
        <a:ext cx="7620000" cy="645839"/>
      </dsp:txXfrm>
    </dsp:sp>
    <dsp:sp modelId="{CDFFD5F3-BE5D-49B0-ABB8-C92D10866475}">
      <dsp:nvSpPr>
        <dsp:cNvPr id="0" name=""/>
        <dsp:cNvSpPr/>
      </dsp:nvSpPr>
      <dsp:spPr>
        <a:xfrm>
          <a:off x="0" y="3410079"/>
          <a:ext cx="7620000" cy="645839"/>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smtClean="0">
              <a:latin typeface="Arial Narrow" pitchFamily="34" charset="0"/>
            </a:rPr>
            <a:t>Proses dan hasilnya terencana/terprogram</a:t>
          </a:r>
          <a:endParaRPr lang="en-US" sz="2800" kern="1200">
            <a:latin typeface="Arial Narrow" pitchFamily="34" charset="0"/>
          </a:endParaRPr>
        </a:p>
      </dsp:txBody>
      <dsp:txXfrm>
        <a:off x="0" y="3410079"/>
        <a:ext cx="7620000" cy="64583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C7EB87-6EBF-49DA-9773-016A8E2265B1}">
      <dsp:nvSpPr>
        <dsp:cNvPr id="0" name=""/>
        <dsp:cNvSpPr/>
      </dsp:nvSpPr>
      <dsp:spPr>
        <a:xfrm rot="10800000">
          <a:off x="1202878" y="2063"/>
          <a:ext cx="3952494" cy="829303"/>
        </a:xfrm>
        <a:prstGeom prst="homePlat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00" tIns="91440" rIns="170688" bIns="91440" numCol="1" spcCol="1270" anchor="ctr" anchorCtr="0">
          <a:noAutofit/>
        </a:bodyPr>
        <a:lstStyle/>
        <a:p>
          <a:pPr lvl="0" algn="ctr" defTabSz="1066800">
            <a:lnSpc>
              <a:spcPct val="90000"/>
            </a:lnSpc>
            <a:spcBef>
              <a:spcPct val="0"/>
            </a:spcBef>
            <a:spcAft>
              <a:spcPct val="35000"/>
            </a:spcAft>
          </a:pPr>
          <a:r>
            <a:rPr lang="en-US" sz="2400" b="1" kern="1200" smtClean="0">
              <a:latin typeface="Arial Narrow" pitchFamily="34" charset="0"/>
            </a:rPr>
            <a:t>HIRARKHIKAL</a:t>
          </a:r>
          <a:endParaRPr lang="en-US" sz="2400" b="1" kern="1200">
            <a:latin typeface="Arial Narrow" pitchFamily="34" charset="0"/>
          </a:endParaRPr>
        </a:p>
      </dsp:txBody>
      <dsp:txXfrm rot="10800000">
        <a:off x="1202878" y="2063"/>
        <a:ext cx="3952494" cy="829303"/>
      </dsp:txXfrm>
    </dsp:sp>
    <dsp:sp modelId="{DEC606D1-0FAC-43E6-A216-BC43BEFA1D17}">
      <dsp:nvSpPr>
        <dsp:cNvPr id="0" name=""/>
        <dsp:cNvSpPr/>
      </dsp:nvSpPr>
      <dsp:spPr>
        <a:xfrm>
          <a:off x="788227" y="2063"/>
          <a:ext cx="829303" cy="829303"/>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706A0-60BF-4162-B4BE-77DF9EA4A32F}">
      <dsp:nvSpPr>
        <dsp:cNvPr id="0" name=""/>
        <dsp:cNvSpPr/>
      </dsp:nvSpPr>
      <dsp:spPr>
        <a:xfrm rot="10800000">
          <a:off x="1202878" y="1078919"/>
          <a:ext cx="3952494" cy="829303"/>
        </a:xfrm>
        <a:prstGeom prst="homePlate">
          <a:avLst/>
        </a:prstGeom>
        <a:solidFill>
          <a:schemeClr val="accent3">
            <a:hueOff val="3874869"/>
            <a:satOff val="-12382"/>
            <a:lumOff val="-31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00" tIns="91440" rIns="170688" bIns="91440" numCol="1" spcCol="1270" anchor="ctr" anchorCtr="0">
          <a:noAutofit/>
        </a:bodyPr>
        <a:lstStyle/>
        <a:p>
          <a:pPr lvl="0" algn="ctr" defTabSz="1066800">
            <a:lnSpc>
              <a:spcPct val="90000"/>
            </a:lnSpc>
            <a:spcBef>
              <a:spcPct val="0"/>
            </a:spcBef>
            <a:spcAft>
              <a:spcPct val="35000"/>
            </a:spcAft>
          </a:pPr>
          <a:r>
            <a:rPr lang="en-US" sz="2400" b="1" kern="1200" smtClean="0">
              <a:latin typeface="Arial Narrow" pitchFamily="34" charset="0"/>
            </a:rPr>
            <a:t>PROSEDURAL</a:t>
          </a:r>
          <a:endParaRPr lang="en-US" sz="2400" b="1" kern="1200">
            <a:latin typeface="Arial Narrow" pitchFamily="34" charset="0"/>
          </a:endParaRPr>
        </a:p>
      </dsp:txBody>
      <dsp:txXfrm rot="10800000">
        <a:off x="1202878" y="1078919"/>
        <a:ext cx="3952494" cy="829303"/>
      </dsp:txXfrm>
    </dsp:sp>
    <dsp:sp modelId="{CC3A89BF-C4FE-4089-AEE3-E74C268C4172}">
      <dsp:nvSpPr>
        <dsp:cNvPr id="0" name=""/>
        <dsp:cNvSpPr/>
      </dsp:nvSpPr>
      <dsp:spPr>
        <a:xfrm>
          <a:off x="788227" y="1078919"/>
          <a:ext cx="829303" cy="829303"/>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8B4FD4-3D8A-4C13-AD5F-9DCF1F540CD5}">
      <dsp:nvSpPr>
        <dsp:cNvPr id="0" name=""/>
        <dsp:cNvSpPr/>
      </dsp:nvSpPr>
      <dsp:spPr>
        <a:xfrm rot="10800000">
          <a:off x="1202878" y="2155776"/>
          <a:ext cx="3952494" cy="829303"/>
        </a:xfrm>
        <a:prstGeom prst="homePlate">
          <a:avLst/>
        </a:prstGeom>
        <a:solidFill>
          <a:schemeClr val="accent3">
            <a:hueOff val="7749738"/>
            <a:satOff val="-24763"/>
            <a:lumOff val="-6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00" tIns="91440" rIns="170688" bIns="91440" numCol="1" spcCol="1270" anchor="ctr" anchorCtr="0">
          <a:noAutofit/>
        </a:bodyPr>
        <a:lstStyle/>
        <a:p>
          <a:pPr lvl="0" algn="ctr" defTabSz="1066800">
            <a:lnSpc>
              <a:spcPct val="90000"/>
            </a:lnSpc>
            <a:spcBef>
              <a:spcPct val="0"/>
            </a:spcBef>
            <a:spcAft>
              <a:spcPct val="35000"/>
            </a:spcAft>
          </a:pPr>
          <a:r>
            <a:rPr lang="en-US" sz="2400" b="1" kern="1200" smtClean="0">
              <a:latin typeface="Arial Narrow" pitchFamily="34" charset="0"/>
            </a:rPr>
            <a:t>PENGELOMPOKAN</a:t>
          </a:r>
          <a:endParaRPr lang="en-US" sz="2400" b="1" kern="1200">
            <a:latin typeface="Arial Narrow" pitchFamily="34" charset="0"/>
          </a:endParaRPr>
        </a:p>
      </dsp:txBody>
      <dsp:txXfrm rot="10800000">
        <a:off x="1202878" y="2155776"/>
        <a:ext cx="3952494" cy="829303"/>
      </dsp:txXfrm>
    </dsp:sp>
    <dsp:sp modelId="{5012376F-5D0D-445D-98AF-5114BA6BFF50}">
      <dsp:nvSpPr>
        <dsp:cNvPr id="0" name=""/>
        <dsp:cNvSpPr/>
      </dsp:nvSpPr>
      <dsp:spPr>
        <a:xfrm>
          <a:off x="788227" y="2155776"/>
          <a:ext cx="829303" cy="829303"/>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35960E-92F2-4D47-AA2A-2DC9C7B7CABB}">
      <dsp:nvSpPr>
        <dsp:cNvPr id="0" name=""/>
        <dsp:cNvSpPr/>
      </dsp:nvSpPr>
      <dsp:spPr>
        <a:xfrm rot="10800000">
          <a:off x="1202878" y="3232633"/>
          <a:ext cx="3952494" cy="829303"/>
        </a:xfrm>
        <a:prstGeom prst="homePlate">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00" tIns="91440" rIns="170688" bIns="91440" numCol="1" spcCol="1270" anchor="ctr" anchorCtr="0">
          <a:noAutofit/>
        </a:bodyPr>
        <a:lstStyle/>
        <a:p>
          <a:pPr lvl="0" algn="ctr" defTabSz="1066800">
            <a:lnSpc>
              <a:spcPct val="90000"/>
            </a:lnSpc>
            <a:spcBef>
              <a:spcPct val="0"/>
            </a:spcBef>
            <a:spcAft>
              <a:spcPct val="35000"/>
            </a:spcAft>
          </a:pPr>
          <a:r>
            <a:rPr lang="en-US" sz="2400" b="1" kern="1200" smtClean="0">
              <a:latin typeface="Arial Narrow" pitchFamily="34" charset="0"/>
            </a:rPr>
            <a:t>KOMBINASI</a:t>
          </a:r>
          <a:endParaRPr lang="en-US" sz="2400" b="1" kern="1200">
            <a:latin typeface="Arial Narrow" pitchFamily="34" charset="0"/>
          </a:endParaRPr>
        </a:p>
      </dsp:txBody>
      <dsp:txXfrm rot="10800000">
        <a:off x="1202878" y="3232633"/>
        <a:ext cx="3952494" cy="829303"/>
      </dsp:txXfrm>
    </dsp:sp>
    <dsp:sp modelId="{4C5D0697-C19C-4201-92F4-2D747E091B4B}">
      <dsp:nvSpPr>
        <dsp:cNvPr id="0" name=""/>
        <dsp:cNvSpPr/>
      </dsp:nvSpPr>
      <dsp:spPr>
        <a:xfrm>
          <a:off x="788227" y="3232633"/>
          <a:ext cx="829303" cy="829303"/>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A9E894-8C13-4308-8567-454E1AEF6FF1}">
      <dsp:nvSpPr>
        <dsp:cNvPr id="0" name=""/>
        <dsp:cNvSpPr/>
      </dsp:nvSpPr>
      <dsp:spPr>
        <a:xfrm>
          <a:off x="0" y="45659"/>
          <a:ext cx="8001000" cy="73008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Arial Narrow" pitchFamily="34" charset="0"/>
            </a:rPr>
            <a:t>ambil bagian </a:t>
          </a:r>
          <a:r>
            <a:rPr lang="en-US" sz="2400" b="1" kern="1200" smtClean="0">
              <a:latin typeface="Arial Narrow" pitchFamily="34" charset="0"/>
            </a:rPr>
            <a:t>penuh</a:t>
          </a:r>
          <a:r>
            <a:rPr lang="en-US" sz="2400" kern="1200" smtClean="0">
              <a:latin typeface="Arial Narrow" pitchFamily="34" charset="0"/>
            </a:rPr>
            <a:t> dalam proses pembelajaran</a:t>
          </a:r>
          <a:endParaRPr lang="en-US" sz="2400" kern="1200">
            <a:latin typeface="Arial Narrow" pitchFamily="34" charset="0"/>
          </a:endParaRPr>
        </a:p>
      </dsp:txBody>
      <dsp:txXfrm>
        <a:off x="0" y="45659"/>
        <a:ext cx="8001000" cy="730080"/>
      </dsp:txXfrm>
    </dsp:sp>
    <dsp:sp modelId="{5806F5ED-065F-44DB-B461-FFFCA204FD59}">
      <dsp:nvSpPr>
        <dsp:cNvPr id="0" name=""/>
        <dsp:cNvSpPr/>
      </dsp:nvSpPr>
      <dsp:spPr>
        <a:xfrm>
          <a:off x="0" y="888059"/>
          <a:ext cx="8001000" cy="73008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Arial Narrow" pitchFamily="34" charset="0"/>
            </a:rPr>
            <a:t>yang dipelajari </a:t>
          </a:r>
          <a:r>
            <a:rPr lang="en-US" sz="2400" b="1" kern="1200" smtClean="0">
              <a:latin typeface="Arial Narrow" pitchFamily="34" charset="0"/>
            </a:rPr>
            <a:t>menarik</a:t>
          </a:r>
          <a:r>
            <a:rPr lang="en-US" sz="2400" kern="1200" smtClean="0">
              <a:latin typeface="Arial Narrow" pitchFamily="34" charset="0"/>
            </a:rPr>
            <a:t> dan berkaitan dengan kesehariannya</a:t>
          </a:r>
          <a:endParaRPr lang="en-US" sz="2400" kern="1200">
            <a:latin typeface="Arial Narrow" pitchFamily="34" charset="0"/>
          </a:endParaRPr>
        </a:p>
      </dsp:txBody>
      <dsp:txXfrm>
        <a:off x="0" y="888059"/>
        <a:ext cx="8001000" cy="730080"/>
      </dsp:txXfrm>
    </dsp:sp>
    <dsp:sp modelId="{34FE95CC-6B23-46E5-9BB2-FA657D756E8E}">
      <dsp:nvSpPr>
        <dsp:cNvPr id="0" name=""/>
        <dsp:cNvSpPr/>
      </dsp:nvSpPr>
      <dsp:spPr>
        <a:xfrm>
          <a:off x="0" y="1730459"/>
          <a:ext cx="8001000" cy="730080"/>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Arial Narrow" pitchFamily="34" charset="0"/>
            </a:rPr>
            <a:t>yang dipelajari </a:t>
          </a:r>
          <a:r>
            <a:rPr lang="en-US" sz="2400" b="1" kern="1200" smtClean="0">
              <a:latin typeface="Arial Narrow" pitchFamily="34" charset="0"/>
            </a:rPr>
            <a:t>bermanfaat</a:t>
          </a:r>
          <a:r>
            <a:rPr lang="en-US" sz="2400" kern="1200" smtClean="0">
              <a:latin typeface="Arial Narrow" pitchFamily="34" charset="0"/>
            </a:rPr>
            <a:t> dan </a:t>
          </a:r>
          <a:r>
            <a:rPr lang="en-US" sz="2400" b="1" kern="1200" smtClean="0">
              <a:latin typeface="Arial Narrow" pitchFamily="34" charset="0"/>
            </a:rPr>
            <a:t>praktis</a:t>
          </a:r>
          <a:endParaRPr lang="en-US" sz="2400" b="1" kern="1200">
            <a:latin typeface="Arial Narrow" pitchFamily="34" charset="0"/>
          </a:endParaRPr>
        </a:p>
      </dsp:txBody>
      <dsp:txXfrm>
        <a:off x="0" y="1730459"/>
        <a:ext cx="8001000" cy="730080"/>
      </dsp:txXfrm>
    </dsp:sp>
    <dsp:sp modelId="{70701EBE-E25C-4ED5-B505-E99C4A417EFC}">
      <dsp:nvSpPr>
        <dsp:cNvPr id="0" name=""/>
        <dsp:cNvSpPr/>
      </dsp:nvSpPr>
      <dsp:spPr>
        <a:xfrm>
          <a:off x="0" y="2572860"/>
          <a:ext cx="8001000" cy="730080"/>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Arial Narrow" pitchFamily="34" charset="0"/>
            </a:rPr>
            <a:t>apa yang </a:t>
          </a:r>
          <a:r>
            <a:rPr lang="en-US" sz="2400" b="1" kern="1200" smtClean="0">
              <a:latin typeface="Arial Narrow" pitchFamily="34" charset="0"/>
            </a:rPr>
            <a:t>dipahami</a:t>
          </a:r>
          <a:r>
            <a:rPr lang="en-US" sz="2400" kern="1200" smtClean="0">
              <a:latin typeface="Arial Narrow" pitchFamily="34" charset="0"/>
            </a:rPr>
            <a:t> dapat </a:t>
          </a:r>
          <a:r>
            <a:rPr lang="en-US" sz="2400" b="1" kern="1200" smtClean="0">
              <a:latin typeface="Arial Narrow" pitchFamily="34" charset="0"/>
            </a:rPr>
            <a:t>diungkapkan</a:t>
          </a:r>
          <a:r>
            <a:rPr lang="en-US" sz="2400" kern="1200" smtClean="0">
              <a:latin typeface="Arial Narrow" pitchFamily="34" charset="0"/>
            </a:rPr>
            <a:t> kepada orang lain</a:t>
          </a:r>
          <a:endParaRPr lang="en-US" sz="2400" kern="1200">
            <a:latin typeface="Arial Narrow" pitchFamily="34" charset="0"/>
          </a:endParaRPr>
        </a:p>
      </dsp:txBody>
      <dsp:txXfrm>
        <a:off x="0" y="2572860"/>
        <a:ext cx="8001000" cy="730080"/>
      </dsp:txXfrm>
    </dsp:sp>
    <dsp:sp modelId="{00D4D90E-7133-4944-A445-E8E1F8496EB2}">
      <dsp:nvSpPr>
        <dsp:cNvPr id="0" name=""/>
        <dsp:cNvSpPr/>
      </dsp:nvSpPr>
      <dsp:spPr>
        <a:xfrm>
          <a:off x="0" y="3415260"/>
          <a:ext cx="8001000" cy="730080"/>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Arial Narrow" pitchFamily="34" charset="0"/>
            </a:rPr>
            <a:t>dalam proses lebih banyak memperhatikan </a:t>
          </a:r>
          <a:r>
            <a:rPr lang="en-US" sz="2400" b="1" kern="1200" smtClean="0">
              <a:latin typeface="Arial Narrow" pitchFamily="34" charset="0"/>
            </a:rPr>
            <a:t>pengalaman</a:t>
          </a:r>
          <a:endParaRPr lang="en-US" sz="2400" b="1" kern="1200">
            <a:latin typeface="Arial Narrow" pitchFamily="34" charset="0"/>
          </a:endParaRPr>
        </a:p>
      </dsp:txBody>
      <dsp:txXfrm>
        <a:off x="0" y="3415260"/>
        <a:ext cx="8001000" cy="7300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49CA85-5F4A-408C-9491-49579A91E4B4}">
      <dsp:nvSpPr>
        <dsp:cNvPr id="0" name=""/>
        <dsp:cNvSpPr/>
      </dsp:nvSpPr>
      <dsp:spPr>
        <a:xfrm>
          <a:off x="228597" y="107"/>
          <a:ext cx="4469267" cy="747424"/>
        </a:xfrm>
        <a:prstGeom prst="roundRect">
          <a:avLst>
            <a:gd name="adj" fmla="val 10000"/>
          </a:avLst>
        </a:prstGeom>
        <a:solidFill>
          <a:srgbClr val="00B050"/>
        </a:solidFill>
        <a:ln w="12700" cap="flat" cmpd="thickThin"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smtClean="0">
              <a:solidFill>
                <a:srgbClr val="FFFF00"/>
              </a:solidFill>
              <a:latin typeface="Arial Narrow" pitchFamily="34" charset="0"/>
            </a:rPr>
            <a:t>Proses orang belajar berkaitan dengan</a:t>
          </a:r>
          <a:endParaRPr lang="en-US" sz="2400" kern="1200">
            <a:solidFill>
              <a:srgbClr val="FFFF00"/>
            </a:solidFill>
            <a:latin typeface="Arial Narrow" pitchFamily="34" charset="0"/>
          </a:endParaRPr>
        </a:p>
      </dsp:txBody>
      <dsp:txXfrm>
        <a:off x="228597" y="107"/>
        <a:ext cx="4469267" cy="747424"/>
      </dsp:txXfrm>
    </dsp:sp>
    <dsp:sp modelId="{029CBF5C-4079-4205-87F3-4E1154BE8BB6}">
      <dsp:nvSpPr>
        <dsp:cNvPr id="0" name=""/>
        <dsp:cNvSpPr/>
      </dsp:nvSpPr>
      <dsp:spPr>
        <a:xfrm>
          <a:off x="675524" y="747531"/>
          <a:ext cx="446926" cy="560568"/>
        </a:xfrm>
        <a:custGeom>
          <a:avLst/>
          <a:gdLst/>
          <a:ahLst/>
          <a:cxnLst/>
          <a:rect l="0" t="0" r="0" b="0"/>
          <a:pathLst>
            <a:path>
              <a:moveTo>
                <a:pt x="0" y="0"/>
              </a:moveTo>
              <a:lnTo>
                <a:pt x="0" y="560568"/>
              </a:lnTo>
              <a:lnTo>
                <a:pt x="446926" y="560568"/>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802E9D-B9D7-4912-8ED5-685681206A1B}">
      <dsp:nvSpPr>
        <dsp:cNvPr id="0" name=""/>
        <dsp:cNvSpPr/>
      </dsp:nvSpPr>
      <dsp:spPr>
        <a:xfrm>
          <a:off x="1122451" y="934387"/>
          <a:ext cx="5583150" cy="747424"/>
        </a:xfrm>
        <a:prstGeom prst="roundRect">
          <a:avLst>
            <a:gd name="adj" fmla="val 10000"/>
          </a:avLst>
        </a:prstGeom>
        <a:solidFill>
          <a:schemeClr val="lt1"/>
        </a:solidFill>
        <a:ln w="55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smtClean="0">
              <a:latin typeface="Arial Narrow" pitchFamily="34" charset="0"/>
            </a:rPr>
            <a:t>Bagaimana </a:t>
          </a:r>
          <a:r>
            <a:rPr lang="en-US" sz="2400" b="1" kern="1200" smtClean="0">
              <a:solidFill>
                <a:schemeClr val="accent2"/>
              </a:solidFill>
              <a:latin typeface="Arial Narrow" pitchFamily="34" charset="0"/>
            </a:rPr>
            <a:t>informasi diserap</a:t>
          </a:r>
          <a:r>
            <a:rPr lang="en-US" sz="2400" kern="1200" smtClean="0">
              <a:solidFill>
                <a:schemeClr val="accent2"/>
              </a:solidFill>
              <a:latin typeface="Arial Narrow" pitchFamily="34" charset="0"/>
            </a:rPr>
            <a:t> </a:t>
          </a:r>
          <a:r>
            <a:rPr lang="en-US" sz="2400" kern="1200" smtClean="0">
              <a:latin typeface="Arial Narrow" pitchFamily="34" charset="0"/>
            </a:rPr>
            <a:t>dengan mudah (</a:t>
          </a:r>
          <a:r>
            <a:rPr lang="en-US" sz="2400" b="1" kern="1200" smtClean="0">
              <a:solidFill>
                <a:schemeClr val="accent2"/>
              </a:solidFill>
              <a:latin typeface="Arial Narrow" pitchFamily="34" charset="0"/>
            </a:rPr>
            <a:t>modalitas</a:t>
          </a:r>
          <a:r>
            <a:rPr lang="en-US" sz="2400" kern="1200" smtClean="0">
              <a:latin typeface="Arial Narrow" pitchFamily="34" charset="0"/>
            </a:rPr>
            <a:t>)</a:t>
          </a:r>
          <a:endParaRPr lang="en-US" sz="2400" kern="1200">
            <a:latin typeface="Arial Narrow" pitchFamily="34" charset="0"/>
          </a:endParaRPr>
        </a:p>
      </dsp:txBody>
      <dsp:txXfrm>
        <a:off x="1122451" y="934387"/>
        <a:ext cx="5583150" cy="747424"/>
      </dsp:txXfrm>
    </dsp:sp>
    <dsp:sp modelId="{79F10DA0-6401-4B14-9BE3-386C507CA7DE}">
      <dsp:nvSpPr>
        <dsp:cNvPr id="0" name=""/>
        <dsp:cNvSpPr/>
      </dsp:nvSpPr>
      <dsp:spPr>
        <a:xfrm>
          <a:off x="675524" y="747531"/>
          <a:ext cx="446926" cy="1494848"/>
        </a:xfrm>
        <a:custGeom>
          <a:avLst/>
          <a:gdLst/>
          <a:ahLst/>
          <a:cxnLst/>
          <a:rect l="0" t="0" r="0" b="0"/>
          <a:pathLst>
            <a:path>
              <a:moveTo>
                <a:pt x="0" y="0"/>
              </a:moveTo>
              <a:lnTo>
                <a:pt x="0" y="1494848"/>
              </a:lnTo>
              <a:lnTo>
                <a:pt x="446926" y="1494848"/>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D175B1-088B-4D94-9010-D633DBE358FD}">
      <dsp:nvSpPr>
        <dsp:cNvPr id="0" name=""/>
        <dsp:cNvSpPr/>
      </dsp:nvSpPr>
      <dsp:spPr>
        <a:xfrm>
          <a:off x="1122451" y="1868668"/>
          <a:ext cx="5583150" cy="747424"/>
        </a:xfrm>
        <a:prstGeom prst="roundRect">
          <a:avLst>
            <a:gd name="adj" fmla="val 10000"/>
          </a:avLst>
        </a:prstGeom>
        <a:solidFill>
          <a:schemeClr val="lt1">
            <a:alpha val="90000"/>
            <a:hueOff val="0"/>
            <a:satOff val="0"/>
            <a:lumOff val="0"/>
            <a:alphaOff val="0"/>
          </a:schemeClr>
        </a:solidFill>
        <a:ln w="55000" cap="flat" cmpd="thickThin"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smtClean="0">
              <a:latin typeface="Arial Narrow" pitchFamily="34" charset="0"/>
            </a:rPr>
            <a:t>Bagaimana </a:t>
          </a:r>
          <a:r>
            <a:rPr lang="en-US" sz="2400" b="1" kern="1200" smtClean="0">
              <a:solidFill>
                <a:schemeClr val="accent4"/>
              </a:solidFill>
              <a:latin typeface="Arial Narrow" pitchFamily="34" charset="0"/>
            </a:rPr>
            <a:t>informasi diolah dan diatur</a:t>
          </a:r>
          <a:r>
            <a:rPr lang="en-US" sz="2400" kern="1200" smtClean="0">
              <a:solidFill>
                <a:schemeClr val="accent4"/>
              </a:solidFill>
              <a:latin typeface="Arial Narrow" pitchFamily="34" charset="0"/>
            </a:rPr>
            <a:t> </a:t>
          </a:r>
          <a:r>
            <a:rPr lang="en-US" sz="2400" kern="1200" smtClean="0">
              <a:latin typeface="Arial Narrow" pitchFamily="34" charset="0"/>
            </a:rPr>
            <a:t>(</a:t>
          </a:r>
          <a:r>
            <a:rPr lang="en-US" sz="2400" b="1" kern="1200" smtClean="0">
              <a:solidFill>
                <a:schemeClr val="accent4"/>
              </a:solidFill>
              <a:latin typeface="Arial Narrow" pitchFamily="34" charset="0"/>
            </a:rPr>
            <a:t>dominasi otak</a:t>
          </a:r>
          <a:r>
            <a:rPr lang="en-US" sz="2400" kern="1200" smtClean="0">
              <a:latin typeface="Arial Narrow" pitchFamily="34" charset="0"/>
            </a:rPr>
            <a:t>)</a:t>
          </a:r>
          <a:endParaRPr lang="en-US" sz="2400" kern="1200">
            <a:latin typeface="Arial Narrow" pitchFamily="34" charset="0"/>
          </a:endParaRPr>
        </a:p>
      </dsp:txBody>
      <dsp:txXfrm>
        <a:off x="1122451" y="1868668"/>
        <a:ext cx="5583150" cy="74742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A9E894-8C13-4308-8567-454E1AEF6FF1}">
      <dsp:nvSpPr>
        <dsp:cNvPr id="0" name=""/>
        <dsp:cNvSpPr/>
      </dsp:nvSpPr>
      <dsp:spPr>
        <a:xfrm>
          <a:off x="0" y="4620"/>
          <a:ext cx="8001000" cy="61776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Arial Narrow" pitchFamily="34" charset="0"/>
            </a:rPr>
            <a:t>Mendapatkan informasi dengan mendengar</a:t>
          </a:r>
          <a:endParaRPr lang="en-US" sz="2400" kern="1200">
            <a:latin typeface="Arial Narrow" pitchFamily="34" charset="0"/>
          </a:endParaRPr>
        </a:p>
      </dsp:txBody>
      <dsp:txXfrm>
        <a:off x="0" y="4620"/>
        <a:ext cx="8001000" cy="617760"/>
      </dsp:txXfrm>
    </dsp:sp>
    <dsp:sp modelId="{5806F5ED-065F-44DB-B461-FFFCA204FD59}">
      <dsp:nvSpPr>
        <dsp:cNvPr id="0" name=""/>
        <dsp:cNvSpPr/>
      </dsp:nvSpPr>
      <dsp:spPr>
        <a:xfrm>
          <a:off x="0" y="717420"/>
          <a:ext cx="8001000" cy="61776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Arial Narrow" pitchFamily="34" charset="0"/>
            </a:rPr>
            <a:t>Tidak suka mencatat</a:t>
          </a:r>
          <a:endParaRPr lang="en-US" sz="2400" kern="1200">
            <a:latin typeface="Arial Narrow" pitchFamily="34" charset="0"/>
          </a:endParaRPr>
        </a:p>
      </dsp:txBody>
      <dsp:txXfrm>
        <a:off x="0" y="717420"/>
        <a:ext cx="8001000" cy="617760"/>
      </dsp:txXfrm>
    </dsp:sp>
    <dsp:sp modelId="{34FE95CC-6B23-46E5-9BB2-FA657D756E8E}">
      <dsp:nvSpPr>
        <dsp:cNvPr id="0" name=""/>
        <dsp:cNvSpPr/>
      </dsp:nvSpPr>
      <dsp:spPr>
        <a:xfrm>
          <a:off x="0" y="1430220"/>
          <a:ext cx="8001000" cy="617760"/>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Arial Narrow" pitchFamily="34" charset="0"/>
            </a:rPr>
            <a:t>Membaca dengan keras</a:t>
          </a:r>
          <a:endParaRPr lang="en-US" sz="2400" kern="1200">
            <a:latin typeface="Arial Narrow" pitchFamily="34" charset="0"/>
          </a:endParaRPr>
        </a:p>
      </dsp:txBody>
      <dsp:txXfrm>
        <a:off x="0" y="1430220"/>
        <a:ext cx="8001000" cy="617760"/>
      </dsp:txXfrm>
    </dsp:sp>
    <dsp:sp modelId="{70701EBE-E25C-4ED5-B505-E99C4A417EFC}">
      <dsp:nvSpPr>
        <dsp:cNvPr id="0" name=""/>
        <dsp:cNvSpPr/>
      </dsp:nvSpPr>
      <dsp:spPr>
        <a:xfrm>
          <a:off x="0" y="2143020"/>
          <a:ext cx="8001000" cy="617760"/>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Arial Narrow" pitchFamily="34" charset="0"/>
            </a:rPr>
            <a:t>Saat kerja suka bicara pada diri sendiri</a:t>
          </a:r>
          <a:endParaRPr lang="en-US" sz="2400" kern="1200">
            <a:latin typeface="Arial Narrow" pitchFamily="34" charset="0"/>
          </a:endParaRPr>
        </a:p>
      </dsp:txBody>
      <dsp:txXfrm>
        <a:off x="0" y="2143020"/>
        <a:ext cx="8001000" cy="617760"/>
      </dsp:txXfrm>
    </dsp:sp>
    <dsp:sp modelId="{00D4D90E-7133-4944-A445-E8E1F8496EB2}">
      <dsp:nvSpPr>
        <dsp:cNvPr id="0" name=""/>
        <dsp:cNvSpPr/>
      </dsp:nvSpPr>
      <dsp:spPr>
        <a:xfrm>
          <a:off x="0" y="2855820"/>
          <a:ext cx="8001000" cy="617760"/>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Arial Narrow" pitchFamily="34" charset="0"/>
            </a:rPr>
            <a:t>Mengulangi kembali serta menirukan nada, irama, dan warna suara</a:t>
          </a:r>
          <a:endParaRPr lang="en-US" sz="2400" kern="1200">
            <a:latin typeface="Arial Narrow" pitchFamily="34" charset="0"/>
          </a:endParaRPr>
        </a:p>
      </dsp:txBody>
      <dsp:txXfrm>
        <a:off x="0" y="2855820"/>
        <a:ext cx="8001000" cy="617760"/>
      </dsp:txXfrm>
    </dsp:sp>
    <dsp:sp modelId="{BD1EC227-0981-4F39-9791-6AF971AE5469}">
      <dsp:nvSpPr>
        <dsp:cNvPr id="0" name=""/>
        <dsp:cNvSpPr/>
      </dsp:nvSpPr>
      <dsp:spPr>
        <a:xfrm>
          <a:off x="0" y="3568620"/>
          <a:ext cx="8001000" cy="61776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Arial Narrow" pitchFamily="34" charset="0"/>
            </a:rPr>
            <a:t>Mudah terganggu oleh keributan</a:t>
          </a:r>
          <a:endParaRPr lang="en-US" sz="2400" kern="1200">
            <a:latin typeface="Arial Narrow" pitchFamily="34" charset="0"/>
          </a:endParaRPr>
        </a:p>
      </dsp:txBody>
      <dsp:txXfrm>
        <a:off x="0" y="3568620"/>
        <a:ext cx="8001000" cy="6177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A9E894-8C13-4308-8567-454E1AEF6FF1}">
      <dsp:nvSpPr>
        <dsp:cNvPr id="0" name=""/>
        <dsp:cNvSpPr/>
      </dsp:nvSpPr>
      <dsp:spPr>
        <a:xfrm>
          <a:off x="0" y="45659"/>
          <a:ext cx="8001000" cy="73008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latin typeface="Arial Narrow" pitchFamily="34" charset="0"/>
            </a:rPr>
            <a:t>Melihat informasi melalui gambar, diagram, karton, demonstrasi</a:t>
          </a:r>
          <a:endParaRPr lang="en-US" sz="2600" kern="1200">
            <a:latin typeface="Arial Narrow" pitchFamily="34" charset="0"/>
          </a:endParaRPr>
        </a:p>
      </dsp:txBody>
      <dsp:txXfrm>
        <a:off x="0" y="45659"/>
        <a:ext cx="8001000" cy="730080"/>
      </dsp:txXfrm>
    </dsp:sp>
    <dsp:sp modelId="{5806F5ED-065F-44DB-B461-FFFCA204FD59}">
      <dsp:nvSpPr>
        <dsp:cNvPr id="0" name=""/>
        <dsp:cNvSpPr/>
      </dsp:nvSpPr>
      <dsp:spPr>
        <a:xfrm>
          <a:off x="0" y="888059"/>
          <a:ext cx="8001000" cy="73008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latin typeface="Arial Narrow" pitchFamily="34" charset="0"/>
            </a:rPr>
            <a:t>Senang belajar lewat gambar, peta, diagram, catatan,dan kartu</a:t>
          </a:r>
          <a:endParaRPr lang="en-US" sz="2600" kern="1200">
            <a:latin typeface="Arial Narrow" pitchFamily="34" charset="0"/>
          </a:endParaRPr>
        </a:p>
      </dsp:txBody>
      <dsp:txXfrm>
        <a:off x="0" y="888059"/>
        <a:ext cx="8001000" cy="730080"/>
      </dsp:txXfrm>
    </dsp:sp>
    <dsp:sp modelId="{34FE95CC-6B23-46E5-9BB2-FA657D756E8E}">
      <dsp:nvSpPr>
        <dsp:cNvPr id="0" name=""/>
        <dsp:cNvSpPr/>
      </dsp:nvSpPr>
      <dsp:spPr>
        <a:xfrm>
          <a:off x="0" y="1730459"/>
          <a:ext cx="8001000" cy="730080"/>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latin typeface="Arial Narrow" pitchFamily="34" charset="0"/>
            </a:rPr>
            <a:t>Memakai warna untuk menandai hal penting</a:t>
          </a:r>
          <a:endParaRPr lang="en-US" sz="2600" kern="1200">
            <a:latin typeface="Arial Narrow" pitchFamily="34" charset="0"/>
          </a:endParaRPr>
        </a:p>
      </dsp:txBody>
      <dsp:txXfrm>
        <a:off x="0" y="1730459"/>
        <a:ext cx="8001000" cy="730080"/>
      </dsp:txXfrm>
    </dsp:sp>
    <dsp:sp modelId="{70701EBE-E25C-4ED5-B505-E99C4A417EFC}">
      <dsp:nvSpPr>
        <dsp:cNvPr id="0" name=""/>
        <dsp:cNvSpPr/>
      </dsp:nvSpPr>
      <dsp:spPr>
        <a:xfrm>
          <a:off x="0" y="2572860"/>
          <a:ext cx="8001000" cy="730080"/>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latin typeface="Arial Narrow" pitchFamily="34" charset="0"/>
            </a:rPr>
            <a:t>Memakai multimedia</a:t>
          </a:r>
          <a:endParaRPr lang="en-US" sz="2600" kern="1200">
            <a:latin typeface="Arial Narrow" pitchFamily="34" charset="0"/>
          </a:endParaRPr>
        </a:p>
      </dsp:txBody>
      <dsp:txXfrm>
        <a:off x="0" y="2572860"/>
        <a:ext cx="8001000" cy="730080"/>
      </dsp:txXfrm>
    </dsp:sp>
    <dsp:sp modelId="{00D4D90E-7133-4944-A445-E8E1F8496EB2}">
      <dsp:nvSpPr>
        <dsp:cNvPr id="0" name=""/>
        <dsp:cNvSpPr/>
      </dsp:nvSpPr>
      <dsp:spPr>
        <a:xfrm>
          <a:off x="0" y="3415260"/>
          <a:ext cx="8001000" cy="730080"/>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latin typeface="Arial Narrow" pitchFamily="34" charset="0"/>
            </a:rPr>
            <a:t>Mengilustrasikan ide ke dalam gambar</a:t>
          </a:r>
          <a:endParaRPr lang="en-US" sz="2600" kern="1200">
            <a:latin typeface="Arial Narrow" pitchFamily="34" charset="0"/>
          </a:endParaRPr>
        </a:p>
      </dsp:txBody>
      <dsp:txXfrm>
        <a:off x="0" y="3415260"/>
        <a:ext cx="8001000" cy="7300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A9E894-8C13-4308-8567-454E1AEF6FF1}">
      <dsp:nvSpPr>
        <dsp:cNvPr id="0" name=""/>
        <dsp:cNvSpPr/>
      </dsp:nvSpPr>
      <dsp:spPr>
        <a:xfrm>
          <a:off x="0" y="4845"/>
          <a:ext cx="8001000" cy="984847"/>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latin typeface="Arial Narrow" pitchFamily="34" charset="0"/>
            </a:rPr>
            <a:t>Belajar melalui gerakan, sentuhan, dan melakukan sesuatu</a:t>
          </a:r>
          <a:endParaRPr lang="en-US" sz="2600" kern="1200">
            <a:latin typeface="Arial Narrow" pitchFamily="34" charset="0"/>
          </a:endParaRPr>
        </a:p>
      </dsp:txBody>
      <dsp:txXfrm>
        <a:off x="0" y="4845"/>
        <a:ext cx="8001000" cy="984847"/>
      </dsp:txXfrm>
    </dsp:sp>
    <dsp:sp modelId="{5806F5ED-065F-44DB-B461-FFFCA204FD59}">
      <dsp:nvSpPr>
        <dsp:cNvPr id="0" name=""/>
        <dsp:cNvSpPr/>
      </dsp:nvSpPr>
      <dsp:spPr>
        <a:xfrm>
          <a:off x="0" y="1070332"/>
          <a:ext cx="8001000" cy="984847"/>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latin typeface="Arial Narrow" pitchFamily="34" charset="0"/>
            </a:rPr>
            <a:t>Sulit duduk diam lama karena keinginan kuat untuk beraktifitas dan bereksplorasi</a:t>
          </a:r>
          <a:endParaRPr lang="en-US" sz="2600" kern="1200">
            <a:latin typeface="Arial Narrow" pitchFamily="34" charset="0"/>
          </a:endParaRPr>
        </a:p>
      </dsp:txBody>
      <dsp:txXfrm>
        <a:off x="0" y="1070332"/>
        <a:ext cx="8001000" cy="984847"/>
      </dsp:txXfrm>
    </dsp:sp>
    <dsp:sp modelId="{34FE95CC-6B23-46E5-9BB2-FA657D756E8E}">
      <dsp:nvSpPr>
        <dsp:cNvPr id="0" name=""/>
        <dsp:cNvSpPr/>
      </dsp:nvSpPr>
      <dsp:spPr>
        <a:xfrm>
          <a:off x="0" y="2135820"/>
          <a:ext cx="8001000" cy="984847"/>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latin typeface="Arial Narrow" pitchFamily="34" charset="0"/>
            </a:rPr>
            <a:t>Dalam kuliah sering mencatat informasi yang diperoleh</a:t>
          </a:r>
          <a:endParaRPr lang="en-US" sz="2600" kern="1200">
            <a:latin typeface="Arial Narrow" pitchFamily="34" charset="0"/>
          </a:endParaRPr>
        </a:p>
      </dsp:txBody>
      <dsp:txXfrm>
        <a:off x="0" y="2135820"/>
        <a:ext cx="8001000" cy="984847"/>
      </dsp:txXfrm>
    </dsp:sp>
    <dsp:sp modelId="{70701EBE-E25C-4ED5-B505-E99C4A417EFC}">
      <dsp:nvSpPr>
        <dsp:cNvPr id="0" name=""/>
        <dsp:cNvSpPr/>
      </dsp:nvSpPr>
      <dsp:spPr>
        <a:xfrm>
          <a:off x="0" y="3201307"/>
          <a:ext cx="8001000" cy="984847"/>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smtClean="0">
              <a:latin typeface="Arial Narrow" pitchFamily="34" charset="0"/>
            </a:rPr>
            <a:t>Lebih mudah memberikan contoh daripada bicara</a:t>
          </a:r>
          <a:endParaRPr lang="en-US" sz="2600" kern="1200">
            <a:latin typeface="Arial Narrow" pitchFamily="34" charset="0"/>
          </a:endParaRPr>
        </a:p>
      </dsp:txBody>
      <dsp:txXfrm>
        <a:off x="0" y="3201307"/>
        <a:ext cx="8001000" cy="98484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1E3A98-3353-4251-A197-0402F669DFEC}">
      <dsp:nvSpPr>
        <dsp:cNvPr id="0" name=""/>
        <dsp:cNvSpPr/>
      </dsp:nvSpPr>
      <dsp:spPr>
        <a:xfrm>
          <a:off x="0" y="16877"/>
          <a:ext cx="8153400" cy="847409"/>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solidFill>
                <a:srgbClr val="FFFF00"/>
              </a:solidFill>
              <a:latin typeface="Arial Narrow" pitchFamily="34" charset="0"/>
            </a:rPr>
            <a:t>Mahasiswa</a:t>
          </a:r>
          <a:r>
            <a:rPr lang="en-US" sz="2400" b="1" kern="1200" smtClean="0">
              <a:latin typeface="Arial Narrow" pitchFamily="34" charset="0"/>
            </a:rPr>
            <a:t> </a:t>
          </a:r>
          <a:r>
            <a:rPr lang="en-US" sz="2400" b="1" kern="1200" smtClean="0">
              <a:latin typeface="Arial Narrow" pitchFamily="34" charset="0"/>
              <a:sym typeface="Wingdings" pitchFamily="2" charset="2"/>
            </a:rPr>
            <a:t> </a:t>
          </a:r>
          <a:r>
            <a:rPr lang="en-US" sz="2000" kern="1200" smtClean="0">
              <a:latin typeface="Arial Narrow" pitchFamily="34" charset="0"/>
            </a:rPr>
            <a:t>pembelajar yang aktif</a:t>
          </a:r>
          <a:endParaRPr lang="en-US" sz="2000" kern="1200">
            <a:latin typeface="Arial Narrow" pitchFamily="34" charset="0"/>
          </a:endParaRPr>
        </a:p>
      </dsp:txBody>
      <dsp:txXfrm>
        <a:off x="0" y="16877"/>
        <a:ext cx="8153400" cy="847409"/>
      </dsp:txXfrm>
    </dsp:sp>
    <dsp:sp modelId="{B20D56F0-EA50-447C-860A-D1E3C83811BD}">
      <dsp:nvSpPr>
        <dsp:cNvPr id="0" name=""/>
        <dsp:cNvSpPr/>
      </dsp:nvSpPr>
      <dsp:spPr>
        <a:xfrm>
          <a:off x="0" y="864286"/>
          <a:ext cx="8153400"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tx1"/>
            </a:solidFill>
            <a:latin typeface="Arial Narrow" pitchFamily="34" charset="0"/>
          </a:endParaRPr>
        </a:p>
      </dsp:txBody>
      <dsp:txXfrm>
        <a:off x="0" y="864286"/>
        <a:ext cx="8153400" cy="182160"/>
      </dsp:txXfrm>
    </dsp:sp>
    <dsp:sp modelId="{A162637F-E473-491F-909B-99FBB0F459C0}">
      <dsp:nvSpPr>
        <dsp:cNvPr id="0" name=""/>
        <dsp:cNvSpPr/>
      </dsp:nvSpPr>
      <dsp:spPr>
        <a:xfrm>
          <a:off x="0" y="1046446"/>
          <a:ext cx="8153400" cy="847409"/>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solidFill>
                <a:srgbClr val="FFFF00"/>
              </a:solidFill>
              <a:latin typeface="Arial Narrow" pitchFamily="34" charset="0"/>
            </a:rPr>
            <a:t>Belajar</a:t>
          </a:r>
          <a:r>
            <a:rPr lang="en-US" sz="2400" b="1" kern="1200" smtClean="0">
              <a:latin typeface="Arial Narrow" pitchFamily="34" charset="0"/>
            </a:rPr>
            <a:t> </a:t>
          </a:r>
          <a:r>
            <a:rPr lang="en-US" sz="2400" b="1" kern="1200" smtClean="0">
              <a:latin typeface="Arial Narrow" pitchFamily="34" charset="0"/>
              <a:sym typeface="Wingdings" pitchFamily="2" charset="2"/>
            </a:rPr>
            <a:t> </a:t>
          </a:r>
          <a:r>
            <a:rPr lang="en-US" sz="2000" kern="1200" smtClean="0">
              <a:latin typeface="Arial Narrow" pitchFamily="34" charset="0"/>
            </a:rPr>
            <a:t>proses menemukan dan memperoleh penyelesaian masalah</a:t>
          </a:r>
          <a:endParaRPr lang="en-US" sz="2000" kern="1200">
            <a:latin typeface="Arial Narrow" pitchFamily="34" charset="0"/>
          </a:endParaRPr>
        </a:p>
      </dsp:txBody>
      <dsp:txXfrm>
        <a:off x="0" y="1046446"/>
        <a:ext cx="8153400" cy="847409"/>
      </dsp:txXfrm>
    </dsp:sp>
    <dsp:sp modelId="{D21D2B07-E168-43E2-9DC7-C6CD58BAC864}">
      <dsp:nvSpPr>
        <dsp:cNvPr id="0" name=""/>
        <dsp:cNvSpPr/>
      </dsp:nvSpPr>
      <dsp:spPr>
        <a:xfrm>
          <a:off x="0" y="1893855"/>
          <a:ext cx="8153400"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tx1"/>
            </a:solidFill>
            <a:latin typeface="Arial Narrow" pitchFamily="34" charset="0"/>
          </a:endParaRPr>
        </a:p>
      </dsp:txBody>
      <dsp:txXfrm>
        <a:off x="0" y="1893855"/>
        <a:ext cx="8153400" cy="182160"/>
      </dsp:txXfrm>
    </dsp:sp>
    <dsp:sp modelId="{A0116964-1844-4A96-97F7-528018BBE82A}">
      <dsp:nvSpPr>
        <dsp:cNvPr id="0" name=""/>
        <dsp:cNvSpPr/>
      </dsp:nvSpPr>
      <dsp:spPr>
        <a:xfrm>
          <a:off x="0" y="2076015"/>
          <a:ext cx="8153400" cy="847409"/>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solidFill>
                <a:srgbClr val="FFFF00"/>
              </a:solidFill>
              <a:latin typeface="Arial Narrow" pitchFamily="34" charset="0"/>
            </a:rPr>
            <a:t>Dosen</a:t>
          </a:r>
          <a:r>
            <a:rPr lang="en-US" sz="2400" b="1" kern="1200" smtClean="0">
              <a:latin typeface="Arial Narrow" pitchFamily="34" charset="0"/>
            </a:rPr>
            <a:t> </a:t>
          </a:r>
          <a:r>
            <a:rPr lang="en-US" sz="2400" b="1" kern="1200" smtClean="0">
              <a:latin typeface="Arial Narrow" pitchFamily="34" charset="0"/>
              <a:sym typeface="Wingdings" pitchFamily="2" charset="2"/>
            </a:rPr>
            <a:t> </a:t>
          </a:r>
          <a:r>
            <a:rPr lang="en-US" sz="2000" kern="1200" smtClean="0">
              <a:latin typeface="Arial Narrow" pitchFamily="34" charset="0"/>
            </a:rPr>
            <a:t>pendamping, teman diskusi, fasilitator, memanipulasi situasi dan kondisi belajar sehingga siswa bisa belajar sendiri</a:t>
          </a:r>
          <a:endParaRPr lang="en-US" sz="2000" kern="1200">
            <a:latin typeface="Arial Narrow" pitchFamily="34" charset="0"/>
          </a:endParaRPr>
        </a:p>
      </dsp:txBody>
      <dsp:txXfrm>
        <a:off x="0" y="2076015"/>
        <a:ext cx="8153400" cy="847409"/>
      </dsp:txXfrm>
    </dsp:sp>
    <dsp:sp modelId="{8CF2B655-DF9D-466A-896D-0C8E2633400C}">
      <dsp:nvSpPr>
        <dsp:cNvPr id="0" name=""/>
        <dsp:cNvSpPr/>
      </dsp:nvSpPr>
      <dsp:spPr>
        <a:xfrm>
          <a:off x="0" y="2923424"/>
          <a:ext cx="8153400"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tx1"/>
            </a:solidFill>
            <a:latin typeface="Arial Narrow" pitchFamily="34" charset="0"/>
          </a:endParaRPr>
        </a:p>
      </dsp:txBody>
      <dsp:txXfrm>
        <a:off x="0" y="2923424"/>
        <a:ext cx="8153400" cy="182160"/>
      </dsp:txXfrm>
    </dsp:sp>
    <dsp:sp modelId="{273DAC59-832A-49AD-8BAC-54960B3ADE67}">
      <dsp:nvSpPr>
        <dsp:cNvPr id="0" name=""/>
        <dsp:cNvSpPr/>
      </dsp:nvSpPr>
      <dsp:spPr>
        <a:xfrm>
          <a:off x="0" y="3105584"/>
          <a:ext cx="8153400" cy="847409"/>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solidFill>
                <a:srgbClr val="FFFF00"/>
              </a:solidFill>
              <a:latin typeface="Arial Narrow" pitchFamily="34" charset="0"/>
            </a:rPr>
            <a:t>Kegiatan belajar </a:t>
          </a:r>
          <a:r>
            <a:rPr lang="en-US" sz="2400" b="1" kern="1200" smtClean="0">
              <a:latin typeface="Arial Narrow" pitchFamily="34" charset="0"/>
              <a:sym typeface="Wingdings" pitchFamily="2" charset="2"/>
            </a:rPr>
            <a:t> </a:t>
          </a:r>
          <a:r>
            <a:rPr lang="en-US" sz="2000" i="1" kern="1200" smtClean="0">
              <a:latin typeface="Arial Narrow" pitchFamily="34" charset="0"/>
            </a:rPr>
            <a:t>to explore</a:t>
          </a:r>
          <a:r>
            <a:rPr lang="en-US" sz="2000" kern="1200" smtClean="0">
              <a:latin typeface="Arial Narrow" pitchFamily="34" charset="0"/>
            </a:rPr>
            <a:t>, </a:t>
          </a:r>
          <a:r>
            <a:rPr lang="en-US" sz="2000" i="1" kern="1200" smtClean="0">
              <a:latin typeface="Arial Narrow" pitchFamily="34" charset="0"/>
            </a:rPr>
            <a:t>to manipulate</a:t>
          </a:r>
          <a:r>
            <a:rPr lang="en-US" sz="2000" kern="1200" smtClean="0">
              <a:latin typeface="Arial Narrow" pitchFamily="34" charset="0"/>
            </a:rPr>
            <a:t>, </a:t>
          </a:r>
          <a:r>
            <a:rPr lang="en-US" sz="2000" i="1" kern="1200" smtClean="0">
              <a:latin typeface="Arial Narrow" pitchFamily="34" charset="0"/>
            </a:rPr>
            <a:t>to experiment</a:t>
          </a:r>
          <a:r>
            <a:rPr lang="en-US" sz="2000" kern="1200" smtClean="0">
              <a:latin typeface="Arial Narrow" pitchFamily="34" charset="0"/>
            </a:rPr>
            <a:t>, </a:t>
          </a:r>
          <a:r>
            <a:rPr lang="en-US" sz="2000" i="1" kern="1200" smtClean="0">
              <a:latin typeface="Arial Narrow" pitchFamily="34" charset="0"/>
            </a:rPr>
            <a:t>to question</a:t>
          </a:r>
          <a:r>
            <a:rPr lang="en-US" sz="2000" kern="1200" smtClean="0">
              <a:latin typeface="Arial Narrow" pitchFamily="34" charset="0"/>
            </a:rPr>
            <a:t>, and </a:t>
          </a:r>
          <a:r>
            <a:rPr lang="en-US" sz="2000" i="1" kern="1200" smtClean="0">
              <a:latin typeface="Arial Narrow" pitchFamily="34" charset="0"/>
            </a:rPr>
            <a:t>to search out answers for themselves </a:t>
          </a:r>
          <a:r>
            <a:rPr lang="en-US" sz="2000" kern="1200" smtClean="0">
              <a:latin typeface="Arial Narrow" pitchFamily="34" charset="0"/>
            </a:rPr>
            <a:t>- </a:t>
          </a:r>
          <a:r>
            <a:rPr lang="en-US" sz="2000" i="1" u="sng" kern="1200" smtClean="0">
              <a:latin typeface="Arial Narrow" pitchFamily="34" charset="0"/>
            </a:rPr>
            <a:t>activity is essential </a:t>
          </a:r>
          <a:endParaRPr lang="en-US" sz="2400" kern="1200">
            <a:latin typeface="Arial Narrow" pitchFamily="34" charset="0"/>
          </a:endParaRPr>
        </a:p>
      </dsp:txBody>
      <dsp:txXfrm>
        <a:off x="0" y="3105584"/>
        <a:ext cx="8153400" cy="847409"/>
      </dsp:txXfrm>
    </dsp:sp>
    <dsp:sp modelId="{C31611A2-44DA-4FC8-AC1A-739C4BC5CB0D}">
      <dsp:nvSpPr>
        <dsp:cNvPr id="0" name=""/>
        <dsp:cNvSpPr/>
      </dsp:nvSpPr>
      <dsp:spPr>
        <a:xfrm>
          <a:off x="0" y="3970806"/>
          <a:ext cx="8153400"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tx1"/>
            </a:solidFill>
            <a:latin typeface="Arial Narrow" pitchFamily="34" charset="0"/>
          </a:endParaRPr>
        </a:p>
      </dsp:txBody>
      <dsp:txXfrm>
        <a:off x="0" y="3970806"/>
        <a:ext cx="8153400" cy="182160"/>
      </dsp:txXfrm>
    </dsp:sp>
    <dsp:sp modelId="{44A1F598-32A1-4CEF-B783-F601EC877D57}">
      <dsp:nvSpPr>
        <dsp:cNvPr id="0" name=""/>
        <dsp:cNvSpPr/>
      </dsp:nvSpPr>
      <dsp:spPr>
        <a:xfrm>
          <a:off x="0" y="4135153"/>
          <a:ext cx="8153400" cy="847409"/>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solidFill>
                <a:srgbClr val="FFFF00"/>
              </a:solidFill>
              <a:latin typeface="Arial Narrow" pitchFamily="34" charset="0"/>
            </a:rPr>
            <a:t>Fasilitas</a:t>
          </a:r>
          <a:r>
            <a:rPr lang="en-US" sz="2400" b="1" kern="1200" smtClean="0">
              <a:latin typeface="Arial Narrow" pitchFamily="34" charset="0"/>
            </a:rPr>
            <a:t> </a:t>
          </a:r>
          <a:r>
            <a:rPr lang="en-US" sz="2400" b="1" kern="1200" smtClean="0">
              <a:latin typeface="Arial Narrow" pitchFamily="34" charset="0"/>
              <a:sym typeface="Wingdings" pitchFamily="2" charset="2"/>
            </a:rPr>
            <a:t> </a:t>
          </a:r>
          <a:r>
            <a:rPr lang="en-US" sz="2000" kern="1200" smtClean="0">
              <a:latin typeface="Arial Narrow" pitchFamily="34" charset="0"/>
            </a:rPr>
            <a:t>laboratorium, bengkel, dan teknologi yang mendorong interaktivitas seperti </a:t>
          </a:r>
          <a:r>
            <a:rPr lang="en-US" sz="2000" i="1" kern="1200" smtClean="0">
              <a:latin typeface="Arial Narrow" pitchFamily="34" charset="0"/>
            </a:rPr>
            <a:t>multimedia </a:t>
          </a:r>
          <a:r>
            <a:rPr lang="en-US" sz="2000" kern="1200" smtClean="0">
              <a:latin typeface="Arial Narrow" pitchFamily="34" charset="0"/>
            </a:rPr>
            <a:t>dan </a:t>
          </a:r>
          <a:r>
            <a:rPr lang="en-US" sz="2000" i="1" kern="1200" smtClean="0">
              <a:latin typeface="Arial Narrow" pitchFamily="34" charset="0"/>
            </a:rPr>
            <a:t>virtual reality</a:t>
          </a:r>
          <a:endParaRPr lang="en-US" sz="2000" kern="1200">
            <a:latin typeface="Arial Narrow" pitchFamily="34" charset="0"/>
          </a:endParaRPr>
        </a:p>
      </dsp:txBody>
      <dsp:txXfrm>
        <a:off x="0" y="4135153"/>
        <a:ext cx="8153400" cy="847409"/>
      </dsp:txXfrm>
    </dsp:sp>
    <dsp:sp modelId="{A247CF46-3020-4AD7-9807-BA3F10F8D980}">
      <dsp:nvSpPr>
        <dsp:cNvPr id="0" name=""/>
        <dsp:cNvSpPr/>
      </dsp:nvSpPr>
      <dsp:spPr>
        <a:xfrm>
          <a:off x="0" y="4914176"/>
          <a:ext cx="8153400" cy="18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tx1"/>
            </a:solidFill>
            <a:latin typeface="Arial Narrow" pitchFamily="34" charset="0"/>
          </a:endParaRPr>
        </a:p>
      </dsp:txBody>
      <dsp:txXfrm>
        <a:off x="0" y="4914176"/>
        <a:ext cx="8153400" cy="1821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AB8668-4EE6-4A96-8DF5-86DB0CDD73B3}">
      <dsp:nvSpPr>
        <dsp:cNvPr id="0" name=""/>
        <dsp:cNvSpPr/>
      </dsp:nvSpPr>
      <dsp:spPr>
        <a:xfrm>
          <a:off x="0" y="30580"/>
          <a:ext cx="7924800" cy="69264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latin typeface="Arial Narrow" pitchFamily="34" charset="0"/>
            </a:rPr>
            <a:t>Menentukan capaian pembelajaran mata kuliah</a:t>
          </a:r>
          <a:endParaRPr lang="en-US" sz="2000" kern="1200">
            <a:latin typeface="Arial Narrow" pitchFamily="34" charset="0"/>
          </a:endParaRPr>
        </a:p>
      </dsp:txBody>
      <dsp:txXfrm>
        <a:off x="0" y="30580"/>
        <a:ext cx="7924800" cy="692640"/>
      </dsp:txXfrm>
    </dsp:sp>
    <dsp:sp modelId="{EF2A9C4C-F99C-46D5-95AE-4FC54DF52806}">
      <dsp:nvSpPr>
        <dsp:cNvPr id="0" name=""/>
        <dsp:cNvSpPr/>
      </dsp:nvSpPr>
      <dsp:spPr>
        <a:xfrm>
          <a:off x="0" y="829780"/>
          <a:ext cx="7924800" cy="69264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latin typeface="Arial Narrow" pitchFamily="34" charset="0"/>
            </a:rPr>
            <a:t>Memilih materi pelajaran</a:t>
          </a:r>
          <a:endParaRPr lang="en-US" sz="2000" kern="1200">
            <a:latin typeface="Arial Narrow" pitchFamily="34" charset="0"/>
          </a:endParaRPr>
        </a:p>
      </dsp:txBody>
      <dsp:txXfrm>
        <a:off x="0" y="829780"/>
        <a:ext cx="7924800" cy="692640"/>
      </dsp:txXfrm>
    </dsp:sp>
    <dsp:sp modelId="{EFD1059A-157B-44F3-AD82-D78F883946DF}">
      <dsp:nvSpPr>
        <dsp:cNvPr id="0" name=""/>
        <dsp:cNvSpPr/>
      </dsp:nvSpPr>
      <dsp:spPr>
        <a:xfrm>
          <a:off x="0" y="1628980"/>
          <a:ext cx="7924800" cy="692640"/>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latin typeface="Arial Narrow" pitchFamily="34" charset="0"/>
            </a:rPr>
            <a:t>Menentukan topik yang bisa dipelajari secara induktif oleh mahasiswa</a:t>
          </a:r>
          <a:endParaRPr lang="en-US" sz="2000" kern="1200">
            <a:latin typeface="Arial Narrow" pitchFamily="34" charset="0"/>
          </a:endParaRPr>
        </a:p>
      </dsp:txBody>
      <dsp:txXfrm>
        <a:off x="0" y="1628980"/>
        <a:ext cx="7924800" cy="692640"/>
      </dsp:txXfrm>
    </dsp:sp>
    <dsp:sp modelId="{E5867406-C4C3-4EE5-B4BE-777BCF2E94E7}">
      <dsp:nvSpPr>
        <dsp:cNvPr id="0" name=""/>
        <dsp:cNvSpPr/>
      </dsp:nvSpPr>
      <dsp:spPr>
        <a:xfrm>
          <a:off x="0" y="2428180"/>
          <a:ext cx="7924800" cy="692640"/>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latin typeface="Arial Narrow" pitchFamily="34" charset="0"/>
            </a:rPr>
            <a:t>Mencari contoh, tugas, ilustrasi, yang digunakan mahasiswa untuk belajar</a:t>
          </a:r>
          <a:endParaRPr lang="en-US" sz="2000" kern="1200">
            <a:latin typeface="Arial Narrow" pitchFamily="34" charset="0"/>
          </a:endParaRPr>
        </a:p>
      </dsp:txBody>
      <dsp:txXfrm>
        <a:off x="0" y="2428180"/>
        <a:ext cx="7924800" cy="692640"/>
      </dsp:txXfrm>
    </dsp:sp>
    <dsp:sp modelId="{C4304810-E503-4328-A406-A9299F464E56}">
      <dsp:nvSpPr>
        <dsp:cNvPr id="0" name=""/>
        <dsp:cNvSpPr/>
      </dsp:nvSpPr>
      <dsp:spPr>
        <a:xfrm>
          <a:off x="0" y="3227380"/>
          <a:ext cx="7924800" cy="692640"/>
        </a:xfrm>
        <a:prstGeom prst="roundRect">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latin typeface="Arial Narrow" pitchFamily="34" charset="0"/>
            </a:rPr>
            <a:t>Mengatur topik pelajaran, dari sederhana ke kompleks</a:t>
          </a:r>
          <a:endParaRPr lang="en-US" sz="2000" kern="1200">
            <a:latin typeface="Arial Narrow" pitchFamily="34" charset="0"/>
          </a:endParaRPr>
        </a:p>
      </dsp:txBody>
      <dsp:txXfrm>
        <a:off x="0" y="3227380"/>
        <a:ext cx="7924800" cy="692640"/>
      </dsp:txXfrm>
    </dsp:sp>
    <dsp:sp modelId="{07E8DA10-A6F6-4FA2-983D-84C8D16B0FCB}">
      <dsp:nvSpPr>
        <dsp:cNvPr id="0" name=""/>
        <dsp:cNvSpPr/>
      </dsp:nvSpPr>
      <dsp:spPr>
        <a:xfrm>
          <a:off x="0" y="4026580"/>
          <a:ext cx="7924800" cy="69264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latin typeface="Arial Narrow" pitchFamily="34" charset="0"/>
            </a:rPr>
            <a:t>Mengevaluasi proses dan hasil belajar</a:t>
          </a:r>
          <a:endParaRPr lang="en-US" sz="2000" kern="1200">
            <a:latin typeface="Arial Narrow" pitchFamily="34" charset="0"/>
          </a:endParaRPr>
        </a:p>
      </dsp:txBody>
      <dsp:txXfrm>
        <a:off x="0" y="4026580"/>
        <a:ext cx="7924800" cy="6926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98E8ED-0F43-456E-B4A9-F8EA93E9EFB9}">
      <dsp:nvSpPr>
        <dsp:cNvPr id="0" name=""/>
        <dsp:cNvSpPr/>
      </dsp:nvSpPr>
      <dsp:spPr>
        <a:xfrm>
          <a:off x="5562" y="42864"/>
          <a:ext cx="2402387" cy="1793331"/>
        </a:xfrm>
        <a:prstGeom prst="round2SameRect">
          <a:avLst>
            <a:gd name="adj1" fmla="val 8000"/>
            <a:gd name="adj2" fmla="val 0"/>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solidFill>
                <a:schemeClr val="accent2">
                  <a:lumMod val="75000"/>
                </a:schemeClr>
              </a:solidFill>
              <a:latin typeface="Arial Narrow" pitchFamily="34" charset="0"/>
            </a:rPr>
            <a:t>Kejujuran</a:t>
          </a:r>
          <a:endParaRPr lang="en-US" sz="2400" kern="1200" dirty="0">
            <a:solidFill>
              <a:schemeClr val="accent2">
                <a:lumMod val="75000"/>
              </a:schemeClr>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smtClean="0">
              <a:solidFill>
                <a:schemeClr val="accent2">
                  <a:lumMod val="75000"/>
                </a:schemeClr>
              </a:solidFill>
              <a:latin typeface="Arial Narrow" pitchFamily="34" charset="0"/>
            </a:rPr>
            <a:t>Komitmen</a:t>
          </a:r>
          <a:endParaRPr lang="en-US" sz="2400" kern="1200" dirty="0">
            <a:solidFill>
              <a:schemeClr val="accent2">
                <a:lumMod val="75000"/>
              </a:schemeClr>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smtClean="0">
              <a:solidFill>
                <a:schemeClr val="accent2">
                  <a:lumMod val="75000"/>
                </a:schemeClr>
              </a:solidFill>
              <a:latin typeface="Arial Narrow" pitchFamily="34" charset="0"/>
            </a:rPr>
            <a:t>Minat</a:t>
          </a:r>
          <a:endParaRPr lang="en-US" sz="2400" kern="1200" dirty="0">
            <a:solidFill>
              <a:schemeClr val="accent2">
                <a:lumMod val="75000"/>
              </a:schemeClr>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smtClean="0">
              <a:solidFill>
                <a:schemeClr val="accent2">
                  <a:lumMod val="75000"/>
                </a:schemeClr>
              </a:solidFill>
              <a:latin typeface="Arial Narrow" pitchFamily="34" charset="0"/>
            </a:rPr>
            <a:t>Apresiasi</a:t>
          </a:r>
          <a:endParaRPr lang="en-US" sz="2400" kern="1200" dirty="0">
            <a:solidFill>
              <a:schemeClr val="accent2">
                <a:lumMod val="75000"/>
              </a:schemeClr>
            </a:solidFill>
            <a:latin typeface="Arial Narrow" pitchFamily="34" charset="0"/>
          </a:endParaRPr>
        </a:p>
      </dsp:txBody>
      <dsp:txXfrm>
        <a:off x="5562" y="42864"/>
        <a:ext cx="2402387" cy="1793331"/>
      </dsp:txXfrm>
    </dsp:sp>
    <dsp:sp modelId="{482D4FCE-3E35-4A4C-873B-BB9F3D6297B0}">
      <dsp:nvSpPr>
        <dsp:cNvPr id="0" name=""/>
        <dsp:cNvSpPr/>
      </dsp:nvSpPr>
      <dsp:spPr>
        <a:xfrm>
          <a:off x="5562" y="1836201"/>
          <a:ext cx="2402387" cy="771132"/>
        </a:xfrm>
        <a:prstGeom prst="rect">
          <a:avLst/>
        </a:prstGeom>
        <a:solidFill>
          <a:schemeClr val="accent3">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b="0" kern="1200" dirty="0" smtClean="0">
              <a:latin typeface="Impact" pitchFamily="34" charset="0"/>
            </a:rPr>
            <a:t>SIKAP</a:t>
          </a:r>
          <a:endParaRPr lang="en-US" sz="1800" b="0" kern="1200" dirty="0">
            <a:latin typeface="Impact" pitchFamily="34" charset="0"/>
          </a:endParaRPr>
        </a:p>
      </dsp:txBody>
      <dsp:txXfrm>
        <a:off x="5562" y="1836201"/>
        <a:ext cx="1691822" cy="771132"/>
      </dsp:txXfrm>
    </dsp:sp>
    <dsp:sp modelId="{E7C25DA6-B296-4890-A24A-E6789411EFC8}">
      <dsp:nvSpPr>
        <dsp:cNvPr id="0" name=""/>
        <dsp:cNvSpPr/>
      </dsp:nvSpPr>
      <dsp:spPr>
        <a:xfrm>
          <a:off x="1765343" y="2172889"/>
          <a:ext cx="840835" cy="840835"/>
        </a:xfrm>
        <a:prstGeom prst="ellipse">
          <a:avLst/>
        </a:prstGeom>
        <a:blipFill rotWithShape="0">
          <a:blip xmlns:r="http://schemas.openxmlformats.org/officeDocument/2006/relationships" r:embed="rId1"/>
          <a:stretch>
            <a:fillRect/>
          </a:stretch>
        </a:blipFill>
        <a:ln w="55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EFA064-D4F7-42B7-B2AF-D2EEB328CA9F}">
      <dsp:nvSpPr>
        <dsp:cNvPr id="0" name=""/>
        <dsp:cNvSpPr/>
      </dsp:nvSpPr>
      <dsp:spPr>
        <a:xfrm>
          <a:off x="2814491" y="884653"/>
          <a:ext cx="2402387" cy="1793331"/>
        </a:xfrm>
        <a:prstGeom prst="round2SameRect">
          <a:avLst>
            <a:gd name="adj1" fmla="val 8000"/>
            <a:gd name="adj2" fmla="val 0"/>
          </a:avLst>
        </a:prstGeom>
        <a:solidFill>
          <a:schemeClr val="lt1">
            <a:alpha val="90000"/>
            <a:hueOff val="0"/>
            <a:satOff val="0"/>
            <a:lumOff val="0"/>
            <a:alphaOff val="0"/>
          </a:schemeClr>
        </a:solidFill>
        <a:ln w="55000" cap="flat" cmpd="thickThin" algn="ctr">
          <a:solidFill>
            <a:schemeClr val="accent3">
              <a:hueOff val="5812304"/>
              <a:satOff val="-18573"/>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solidFill>
                <a:srgbClr val="008000"/>
              </a:solidFill>
              <a:latin typeface="Arial Narrow" pitchFamily="34" charset="0"/>
            </a:rPr>
            <a:t>Ketepatan</a:t>
          </a:r>
          <a:endParaRPr lang="en-US" sz="2400" kern="1200" dirty="0">
            <a:solidFill>
              <a:srgbClr val="008000"/>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smtClean="0">
              <a:solidFill>
                <a:srgbClr val="008000"/>
              </a:solidFill>
              <a:latin typeface="Arial Narrow" pitchFamily="34" charset="0"/>
            </a:rPr>
            <a:t>Kelancaran</a:t>
          </a:r>
          <a:endParaRPr lang="en-US" sz="2400" kern="1200" dirty="0">
            <a:solidFill>
              <a:srgbClr val="008000"/>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smtClean="0">
              <a:solidFill>
                <a:srgbClr val="008000"/>
              </a:solidFill>
              <a:latin typeface="Arial Narrow" pitchFamily="34" charset="0"/>
            </a:rPr>
            <a:t>Kecepatan</a:t>
          </a:r>
          <a:endParaRPr lang="en-US" sz="2400" kern="1200" dirty="0">
            <a:solidFill>
              <a:srgbClr val="008000"/>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smtClean="0">
              <a:solidFill>
                <a:srgbClr val="008000"/>
              </a:solidFill>
              <a:latin typeface="Arial Narrow" pitchFamily="34" charset="0"/>
            </a:rPr>
            <a:t>Kerapian</a:t>
          </a:r>
          <a:endParaRPr lang="en-US" sz="2400" kern="1200" dirty="0">
            <a:solidFill>
              <a:srgbClr val="008000"/>
            </a:solidFill>
            <a:latin typeface="Arial Narrow" pitchFamily="34" charset="0"/>
          </a:endParaRPr>
        </a:p>
      </dsp:txBody>
      <dsp:txXfrm>
        <a:off x="2814491" y="884653"/>
        <a:ext cx="2402387" cy="1793331"/>
      </dsp:txXfrm>
    </dsp:sp>
    <dsp:sp modelId="{31E48F5A-F5D9-42FB-A3EB-3806C1EB55D3}">
      <dsp:nvSpPr>
        <dsp:cNvPr id="0" name=""/>
        <dsp:cNvSpPr/>
      </dsp:nvSpPr>
      <dsp:spPr>
        <a:xfrm>
          <a:off x="2814491" y="2677985"/>
          <a:ext cx="2402387" cy="771132"/>
        </a:xfrm>
        <a:prstGeom prst="rect">
          <a:avLst/>
        </a:prstGeom>
        <a:solidFill>
          <a:schemeClr val="accent3">
            <a:hueOff val="5812304"/>
            <a:satOff val="-18573"/>
            <a:lumOff val="-4706"/>
            <a:alphaOff val="0"/>
          </a:schemeClr>
        </a:solidFill>
        <a:ln w="55000" cap="flat" cmpd="thickThin" algn="ctr">
          <a:solidFill>
            <a:schemeClr val="accent3">
              <a:hueOff val="5812304"/>
              <a:satOff val="-18573"/>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n-US" sz="2200" b="0" kern="1200" smtClean="0">
              <a:latin typeface="Impact" pitchFamily="34" charset="0"/>
            </a:rPr>
            <a:t>KETRAMPILAN</a:t>
          </a:r>
          <a:endParaRPr lang="en-US" sz="2200" b="0" kern="1200" dirty="0">
            <a:latin typeface="Impact" pitchFamily="34" charset="0"/>
          </a:endParaRPr>
        </a:p>
      </dsp:txBody>
      <dsp:txXfrm>
        <a:off x="2814491" y="2677985"/>
        <a:ext cx="1691822" cy="771132"/>
      </dsp:txXfrm>
    </dsp:sp>
    <dsp:sp modelId="{425F5FE6-4C11-4E4C-99AD-407EECF47A4E}">
      <dsp:nvSpPr>
        <dsp:cNvPr id="0" name=""/>
        <dsp:cNvSpPr/>
      </dsp:nvSpPr>
      <dsp:spPr>
        <a:xfrm>
          <a:off x="4574273" y="2938462"/>
          <a:ext cx="840835" cy="840835"/>
        </a:xfrm>
        <a:prstGeom prst="ellipse">
          <a:avLst/>
        </a:prstGeom>
        <a:blipFill rotWithShape="0">
          <a:blip xmlns:r="http://schemas.openxmlformats.org/officeDocument/2006/relationships" r:embed="rId2"/>
          <a:stretch>
            <a:fillRect/>
          </a:stretch>
        </a:blipFill>
        <a:ln w="55000" cap="flat" cmpd="thickThin" algn="ctr">
          <a:solidFill>
            <a:schemeClr val="accent3">
              <a:tint val="40000"/>
              <a:alpha val="90000"/>
              <a:hueOff val="6385568"/>
              <a:satOff val="-26549"/>
              <a:lumOff val="-2243"/>
              <a:alphaOff val="0"/>
            </a:schemeClr>
          </a:solidFill>
          <a:prstDash val="solid"/>
        </a:ln>
        <a:effectLst/>
      </dsp:spPr>
      <dsp:style>
        <a:lnRef idx="2">
          <a:scrgbClr r="0" g="0" b="0"/>
        </a:lnRef>
        <a:fillRef idx="1">
          <a:scrgbClr r="0" g="0" b="0"/>
        </a:fillRef>
        <a:effectRef idx="0">
          <a:scrgbClr r="0" g="0" b="0"/>
        </a:effectRef>
        <a:fontRef idx="minor"/>
      </dsp:style>
    </dsp:sp>
    <dsp:sp modelId="{0A0C315B-4EB1-4169-9DDF-EF8B382BCFA4}">
      <dsp:nvSpPr>
        <dsp:cNvPr id="0" name=""/>
        <dsp:cNvSpPr/>
      </dsp:nvSpPr>
      <dsp:spPr>
        <a:xfrm>
          <a:off x="5623420" y="1726425"/>
          <a:ext cx="2402387" cy="1793331"/>
        </a:xfrm>
        <a:prstGeom prst="round2SameRect">
          <a:avLst>
            <a:gd name="adj1" fmla="val 8000"/>
            <a:gd name="adj2" fmla="val 0"/>
          </a:avLst>
        </a:prstGeom>
        <a:solidFill>
          <a:schemeClr val="lt1">
            <a:alpha val="90000"/>
            <a:hueOff val="0"/>
            <a:satOff val="0"/>
            <a:lumOff val="0"/>
            <a:alphaOff val="0"/>
          </a:schemeClr>
        </a:solidFill>
        <a:ln w="55000" cap="flat" cmpd="thickThin"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solidFill>
                <a:schemeClr val="accent5"/>
              </a:solidFill>
              <a:latin typeface="Arial Narrow" pitchFamily="34" charset="0"/>
            </a:rPr>
            <a:t>Benar</a:t>
          </a:r>
          <a:r>
            <a:rPr lang="en-US" sz="2400" kern="1200" dirty="0" smtClean="0">
              <a:solidFill>
                <a:schemeClr val="accent5"/>
              </a:solidFill>
              <a:latin typeface="Arial Narrow" pitchFamily="34" charset="0"/>
            </a:rPr>
            <a:t> – </a:t>
          </a:r>
          <a:r>
            <a:rPr lang="en-US" sz="2400" kern="1200" dirty="0" err="1" smtClean="0">
              <a:solidFill>
                <a:schemeClr val="accent5"/>
              </a:solidFill>
              <a:latin typeface="Arial Narrow" pitchFamily="34" charset="0"/>
            </a:rPr>
            <a:t>Salah</a:t>
          </a:r>
          <a:endParaRPr lang="en-US" sz="2400" kern="1200" dirty="0">
            <a:solidFill>
              <a:schemeClr val="accent5"/>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smtClean="0">
              <a:solidFill>
                <a:schemeClr val="accent5"/>
              </a:solidFill>
              <a:latin typeface="Arial Narrow" pitchFamily="34" charset="0"/>
            </a:rPr>
            <a:t>Analitis</a:t>
          </a:r>
          <a:r>
            <a:rPr lang="en-US" sz="2400" kern="1200" dirty="0" smtClean="0">
              <a:solidFill>
                <a:schemeClr val="accent5"/>
              </a:solidFill>
              <a:latin typeface="Arial Narrow" pitchFamily="34" charset="0"/>
            </a:rPr>
            <a:t> – </a:t>
          </a:r>
          <a:r>
            <a:rPr lang="en-US" sz="2400" kern="1200" dirty="0" err="1" smtClean="0">
              <a:solidFill>
                <a:schemeClr val="accent5"/>
              </a:solidFill>
              <a:latin typeface="Arial Narrow" pitchFamily="34" charset="0"/>
            </a:rPr>
            <a:t>Intuitif</a:t>
          </a:r>
          <a:endParaRPr lang="en-US" sz="2400" kern="1200" dirty="0">
            <a:solidFill>
              <a:schemeClr val="accent5"/>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dirty="0" err="1" smtClean="0">
              <a:solidFill>
                <a:schemeClr val="accent5"/>
              </a:solidFill>
              <a:latin typeface="Arial Narrow" pitchFamily="34" charset="0"/>
            </a:rPr>
            <a:t>Tajam</a:t>
          </a:r>
          <a:r>
            <a:rPr lang="en-US" sz="2400" kern="1200" dirty="0" smtClean="0">
              <a:solidFill>
                <a:schemeClr val="accent5"/>
              </a:solidFill>
              <a:latin typeface="Arial Narrow" pitchFamily="34" charset="0"/>
            </a:rPr>
            <a:t> – </a:t>
          </a:r>
          <a:r>
            <a:rPr lang="en-US" sz="2400" kern="1200" dirty="0" err="1" smtClean="0">
              <a:solidFill>
                <a:schemeClr val="accent5"/>
              </a:solidFill>
              <a:latin typeface="Arial Narrow" pitchFamily="34" charset="0"/>
            </a:rPr>
            <a:t>Ruwet</a:t>
          </a:r>
          <a:endParaRPr lang="en-US" sz="2400" kern="1200" dirty="0">
            <a:solidFill>
              <a:schemeClr val="accent5"/>
            </a:solidFill>
            <a:latin typeface="Arial Narrow" pitchFamily="34" charset="0"/>
          </a:endParaRPr>
        </a:p>
        <a:p>
          <a:pPr marL="228600" lvl="1" indent="-228600" algn="l" defTabSz="1066800">
            <a:lnSpc>
              <a:spcPct val="90000"/>
            </a:lnSpc>
            <a:spcBef>
              <a:spcPct val="0"/>
            </a:spcBef>
            <a:spcAft>
              <a:spcPct val="15000"/>
            </a:spcAft>
            <a:buChar char="••"/>
          </a:pPr>
          <a:r>
            <a:rPr lang="en-US" sz="2400" kern="1200" err="1" smtClean="0">
              <a:solidFill>
                <a:schemeClr val="accent5"/>
              </a:solidFill>
              <a:latin typeface="Arial Narrow" pitchFamily="34" charset="0"/>
            </a:rPr>
            <a:t>Pintar</a:t>
          </a:r>
          <a:r>
            <a:rPr lang="en-US" sz="2400" kern="1200" smtClean="0">
              <a:solidFill>
                <a:schemeClr val="accent5"/>
              </a:solidFill>
              <a:latin typeface="Arial Narrow" pitchFamily="34" charset="0"/>
            </a:rPr>
            <a:t> – Alot </a:t>
          </a:r>
          <a:endParaRPr lang="en-US" sz="2400" kern="1200" dirty="0">
            <a:solidFill>
              <a:schemeClr val="accent5"/>
            </a:solidFill>
            <a:latin typeface="Arial Narrow" pitchFamily="34" charset="0"/>
          </a:endParaRPr>
        </a:p>
      </dsp:txBody>
      <dsp:txXfrm>
        <a:off x="5623420" y="1726425"/>
        <a:ext cx="2402387" cy="1793331"/>
      </dsp:txXfrm>
    </dsp:sp>
    <dsp:sp modelId="{BE6F96EC-8600-4312-9912-F16DF886DA79}">
      <dsp:nvSpPr>
        <dsp:cNvPr id="0" name=""/>
        <dsp:cNvSpPr/>
      </dsp:nvSpPr>
      <dsp:spPr>
        <a:xfrm>
          <a:off x="5623420" y="3551655"/>
          <a:ext cx="2402387" cy="771132"/>
        </a:xfrm>
        <a:prstGeom prst="rect">
          <a:avLst/>
        </a:prstGeom>
        <a:solidFill>
          <a:schemeClr val="accent3">
            <a:hueOff val="11624607"/>
            <a:satOff val="-37145"/>
            <a:lumOff val="-9412"/>
            <a:alphaOff val="0"/>
          </a:schemeClr>
        </a:solidFill>
        <a:ln w="55000" cap="flat" cmpd="thickThin"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b="0" kern="1200" smtClean="0">
              <a:latin typeface="Impact" pitchFamily="34" charset="0"/>
            </a:rPr>
            <a:t>PEMIKIRAN</a:t>
          </a:r>
          <a:endParaRPr lang="en-US" sz="2400" b="0" kern="1200" dirty="0">
            <a:latin typeface="Impact" pitchFamily="34" charset="0"/>
          </a:endParaRPr>
        </a:p>
      </dsp:txBody>
      <dsp:txXfrm>
        <a:off x="5623420" y="3551655"/>
        <a:ext cx="1691822" cy="771132"/>
      </dsp:txXfrm>
    </dsp:sp>
    <dsp:sp modelId="{91046442-4FF5-453A-AE43-220DC9EBEC76}">
      <dsp:nvSpPr>
        <dsp:cNvPr id="0" name=""/>
        <dsp:cNvSpPr/>
      </dsp:nvSpPr>
      <dsp:spPr>
        <a:xfrm>
          <a:off x="7383202" y="3685126"/>
          <a:ext cx="840835" cy="840835"/>
        </a:xfrm>
        <a:prstGeom prst="ellipse">
          <a:avLst/>
        </a:prstGeom>
        <a:blipFill rotWithShape="0">
          <a:blip xmlns:r="http://schemas.openxmlformats.org/officeDocument/2006/relationships" r:embed="rId3"/>
          <a:stretch>
            <a:fillRect/>
          </a:stretch>
        </a:blipFill>
        <a:ln w="55000" cap="flat" cmpd="thickThin" algn="ctr">
          <a:solidFill>
            <a:schemeClr val="accent3">
              <a:tint val="40000"/>
              <a:alpha val="90000"/>
              <a:hueOff val="12771136"/>
              <a:satOff val="-53098"/>
              <a:lumOff val="-448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Freeform 13"/>
          <p:cNvSpPr>
            <a:spLocks/>
          </p:cNvSpPr>
          <p:nvPr userDrawn="1"/>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userDrawn="1"/>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4">
              <a:lumMod val="7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userDrawn="1"/>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FFFF0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400" b="0">
                <a:solidFill>
                  <a:schemeClr val="accent4"/>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03-Jan-20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pic>
        <p:nvPicPr>
          <p:cNvPr id="18" name="Picture 17" descr="D:\data sharing\Logo UVERS res(standar asli 2016).jpg"/>
          <p:cNvPicPr/>
          <p:nvPr userDrawn="1"/>
        </p:nvPicPr>
        <p:blipFill>
          <a:blip r:embed="rId2" cstate="print"/>
          <a:srcRect/>
          <a:stretch>
            <a:fillRect/>
          </a:stretch>
        </p:blipFill>
        <p:spPr bwMode="auto">
          <a:xfrm>
            <a:off x="75527" y="76200"/>
            <a:ext cx="2134273" cy="9144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normAutofit/>
          </a:bodyPr>
          <a:lstStyle>
            <a:lvl1pPr>
              <a:defRPr sz="4000" b="0"/>
            </a:lvl1pPr>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400" b="0" cap="none" baseline="0">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lvl1pPr>
              <a:defRPr b="0"/>
            </a:lvl1pPr>
            <a:extLst/>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03-Jan-20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03-Jan-20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03-Jan-20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03-Jan-20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grpSp>
        <p:nvGrpSpPr>
          <p:cNvPr id="11" name="Group 10"/>
          <p:cNvGrpSpPr/>
          <p:nvPr userDrawn="1"/>
        </p:nvGrpSpPr>
        <p:grpSpPr>
          <a:xfrm>
            <a:off x="4648200" y="0"/>
            <a:ext cx="4572000" cy="1870128"/>
            <a:chOff x="4648200" y="0"/>
            <a:chExt cx="4572000" cy="1870128"/>
          </a:xfrm>
        </p:grpSpPr>
        <p:sp>
          <p:nvSpPr>
            <p:cNvPr id="16" name="Freeform 15"/>
            <p:cNvSpPr>
              <a:spLocks/>
            </p:cNvSpPr>
            <p:nvPr/>
          </p:nvSpPr>
          <p:spPr bwMode="auto">
            <a:xfrm rot="10800000">
              <a:off x="4648200" y="427017"/>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rot="10800000">
              <a:off x="5418197" y="248898"/>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B050"/>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Right Triangle 18"/>
            <p:cNvSpPr/>
            <p:nvPr userDrawn="1"/>
          </p:nvSpPr>
          <p:spPr>
            <a:xfrm rot="10800000">
              <a:off x="5715000" y="0"/>
              <a:ext cx="3429000" cy="1066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D:\data sharing\Logo UVERS res(standar asli 2016).jpg"/>
          <p:cNvPicPr/>
          <p:nvPr userDrawn="1"/>
        </p:nvPicPr>
        <p:blipFill>
          <a:blip r:embed="rId13" cstate="print"/>
          <a:srcRect/>
          <a:stretch>
            <a:fillRect/>
          </a:stretch>
        </p:blipFill>
        <p:spPr bwMode="auto">
          <a:xfrm>
            <a:off x="7695527" y="0"/>
            <a:ext cx="1448473" cy="62057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b="0" kern="1200">
          <a:solidFill>
            <a:schemeClr val="accent4"/>
          </a:solidFill>
          <a:effectLst>
            <a:outerShdw blurRad="31750" dist="25400" dir="5400000" algn="tl" rotWithShape="0">
              <a:srgbClr val="000000">
                <a:alpha val="25000"/>
              </a:srgbClr>
            </a:outerShdw>
          </a:effectLst>
          <a:latin typeface="Impact" pitchFamily="34"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Narrow"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Narrow"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Narrow"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Narrow"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Narrow"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theeducationinsider.org/which-learning-style-are-yo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file.upi.edu/Direktori/FPMIPA/JUR._PEND._BIOLOGI/ANA_RATNAWULAN/taksonomi_Bloom_revisi.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belajartaksonomiharrow.blogspot.com/2018/12/taksonomi-harrow.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p3ai.polsri.ac.id/admin/assets/files/7325Taksonomi%20Bloom.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Layout" Target="../diagrams/layout14.xml"/><Relationship Id="rId7" Type="http://schemas.openxmlformats.org/officeDocument/2006/relationships/image" Target="../media/image23.png"/><Relationship Id="rId12" Type="http://schemas.microsoft.com/office/2007/relationships/diagramDrawing" Target="../diagrams/drawing15.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11" Type="http://schemas.openxmlformats.org/officeDocument/2006/relationships/diagramColors" Target="../diagrams/colors15.xml"/><Relationship Id="rId5" Type="http://schemas.openxmlformats.org/officeDocument/2006/relationships/diagramColors" Target="../diagrams/colors14.xml"/><Relationship Id="rId10" Type="http://schemas.openxmlformats.org/officeDocument/2006/relationships/diagramQuickStyle" Target="../diagrams/quickStyle15.xml"/><Relationship Id="rId4" Type="http://schemas.openxmlformats.org/officeDocument/2006/relationships/diagramQuickStyle" Target="../diagrams/quickStyle14.xml"/><Relationship Id="rId9"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57800"/>
          </a:xfrm>
          <a:prstGeom prst="rect">
            <a:avLst/>
          </a:prstGeom>
          <a:blipFill dpi="0" rotWithShape="1">
            <a:blip r:embed="rId2"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z="5400" smtClean="0"/>
              <a:t>taksonomi </a:t>
            </a:r>
            <a:r>
              <a:rPr lang="en-US" sz="5400" smtClean="0">
                <a:solidFill>
                  <a:schemeClr val="accent2"/>
                </a:solidFill>
              </a:rPr>
              <a:t>BLOOM</a:t>
            </a:r>
            <a:r>
              <a:rPr lang="en-US" smtClean="0"/>
              <a:t/>
            </a:r>
            <a:br>
              <a:rPr lang="en-US" smtClean="0"/>
            </a:br>
            <a:r>
              <a:rPr lang="en-US" smtClean="0">
                <a:solidFill>
                  <a:schemeClr val="accent2"/>
                </a:solidFill>
              </a:rPr>
              <a:t>&amp;</a:t>
            </a:r>
            <a:r>
              <a:rPr lang="en-US" smtClean="0"/>
              <a:t> </a:t>
            </a:r>
            <a:r>
              <a:rPr lang="en-US" sz="5400" smtClean="0">
                <a:solidFill>
                  <a:srgbClr val="00B050"/>
                </a:solidFill>
              </a:rPr>
              <a:t>penyusunan </a:t>
            </a:r>
            <a:r>
              <a:rPr lang="en-US" sz="5400" smtClean="0">
                <a:solidFill>
                  <a:schemeClr val="accent2"/>
                </a:solidFill>
              </a:rPr>
              <a:t>RPS</a:t>
            </a:r>
            <a:endParaRPr lang="en-US" dirty="0">
              <a:solidFill>
                <a:schemeClr val="accent2"/>
              </a:solidFill>
            </a:endParaRPr>
          </a:p>
        </p:txBody>
      </p:sp>
      <p:sp>
        <p:nvSpPr>
          <p:cNvPr id="3" name="Subtitle 2"/>
          <p:cNvSpPr>
            <a:spLocks noGrp="1"/>
          </p:cNvSpPr>
          <p:nvPr>
            <p:ph type="subTitle" idx="1"/>
          </p:nvPr>
        </p:nvSpPr>
        <p:spPr/>
        <p:txBody>
          <a:bodyPr/>
          <a:lstStyle/>
          <a:p>
            <a:r>
              <a:rPr lang="en-US" b="1" smtClean="0">
                <a:solidFill>
                  <a:schemeClr val="accent2"/>
                </a:solidFill>
              </a:rPr>
              <a:t>Lembaga Penjamin Mutu (LPM)</a:t>
            </a:r>
          </a:p>
          <a:p>
            <a:r>
              <a:rPr lang="en-US" smtClean="0"/>
              <a:t>Orientasi Dosen Universitas Universal | 3 Januari 2020</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mtClean="0"/>
              <a:t>Orang dewasa akan belajar dengan baik apabila:</a:t>
            </a:r>
          </a:p>
          <a:p>
            <a:pPr>
              <a:buNone/>
            </a:pPr>
            <a:endParaRPr lang="en-US" smtClean="0"/>
          </a:p>
        </p:txBody>
      </p:sp>
      <p:sp>
        <p:nvSpPr>
          <p:cNvPr id="3" name="Title 2"/>
          <p:cNvSpPr>
            <a:spLocks noGrp="1"/>
          </p:cNvSpPr>
          <p:nvPr>
            <p:ph type="title"/>
          </p:nvPr>
        </p:nvSpPr>
        <p:spPr/>
        <p:txBody>
          <a:bodyPr/>
          <a:lstStyle/>
          <a:p>
            <a:r>
              <a:rPr lang="en-US" smtClean="0"/>
              <a:t>Prinsip Belajar </a:t>
            </a:r>
            <a:r>
              <a:rPr lang="en-US" sz="2800" i="1" smtClean="0">
                <a:solidFill>
                  <a:srgbClr val="00B050"/>
                </a:solidFill>
              </a:rPr>
              <a:t>Orang Dewasa</a:t>
            </a:r>
            <a:endParaRPr lang="en-US" i="1">
              <a:solidFill>
                <a:srgbClr val="00B050"/>
              </a:solidFill>
            </a:endParaRPr>
          </a:p>
        </p:txBody>
      </p:sp>
      <p:graphicFrame>
        <p:nvGraphicFramePr>
          <p:cNvPr id="4" name="Diagram 3"/>
          <p:cNvGraphicFramePr/>
          <p:nvPr/>
        </p:nvGraphicFramePr>
        <p:xfrm>
          <a:off x="609600" y="2133600"/>
          <a:ext cx="8001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Gaya Belajar</a:t>
            </a:r>
            <a:endParaRPr lang="en-US"/>
          </a:p>
        </p:txBody>
      </p:sp>
      <p:sp>
        <p:nvSpPr>
          <p:cNvPr id="4" name="Rounded Rectangular Callout 3"/>
          <p:cNvSpPr/>
          <p:nvPr/>
        </p:nvSpPr>
        <p:spPr>
          <a:xfrm>
            <a:off x="533400" y="1981200"/>
            <a:ext cx="7924800" cy="1600200"/>
          </a:xfrm>
          <a:prstGeom prst="wedgeRoundRectCallout">
            <a:avLst>
              <a:gd name="adj1" fmla="val -36891"/>
              <a:gd name="adj2" fmla="val -103498"/>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25425" indent="-225425">
              <a:buFont typeface="Arial" pitchFamily="34" charset="0"/>
              <a:buChar char="•"/>
            </a:pPr>
            <a:r>
              <a:rPr lang="en-US" sz="2400" smtClean="0">
                <a:solidFill>
                  <a:srgbClr val="FFFF00"/>
                </a:solidFill>
                <a:latin typeface="Arial Narrow" pitchFamily="34" charset="0"/>
              </a:rPr>
              <a:t>Karakteristik dan preferensi atau pilihan individu mengenai cara mengumpulkan informasi, menafsirkan, mengorganisasi, merespon dan memikirkan informasi tersebut</a:t>
            </a:r>
          </a:p>
          <a:p>
            <a:pPr marL="225425" indent="-225425">
              <a:buFont typeface="Arial" pitchFamily="34" charset="0"/>
              <a:buChar char="•"/>
            </a:pPr>
            <a:r>
              <a:rPr lang="en-US" sz="2400" smtClean="0">
                <a:solidFill>
                  <a:srgbClr val="FFFF00"/>
                </a:solidFill>
                <a:latin typeface="Arial Narrow" pitchFamily="34" charset="0"/>
              </a:rPr>
              <a:t>Dipengaruhi faktor emosional, sosiologis, dan lingkungan</a:t>
            </a:r>
          </a:p>
        </p:txBody>
      </p:sp>
      <p:graphicFrame>
        <p:nvGraphicFramePr>
          <p:cNvPr id="5" name="Diagram 4"/>
          <p:cNvGraphicFramePr/>
          <p:nvPr/>
        </p:nvGraphicFramePr>
        <p:xfrm>
          <a:off x="1143000" y="3784600"/>
          <a:ext cx="6934200" cy="261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Modalitas Belajar</a:t>
            </a:r>
            <a:endParaRPr lang="en-US"/>
          </a:p>
        </p:txBody>
      </p:sp>
      <p:sp>
        <p:nvSpPr>
          <p:cNvPr id="5" name="Content Placeholder 1"/>
          <p:cNvSpPr txBox="1">
            <a:spLocks/>
          </p:cNvSpPr>
          <p:nvPr/>
        </p:nvSpPr>
        <p:spPr>
          <a:xfrm>
            <a:off x="457200" y="4648200"/>
            <a:ext cx="8229600" cy="2023872"/>
          </a:xfrm>
          <a:prstGeom prst="rect">
            <a:avLst/>
          </a:prstGeom>
        </p:spPr>
        <p:txBody>
          <a:bodyPr vert="horz">
            <a:normAutofit fontScale="92500" lnSpcReduction="10000"/>
          </a:bodyPr>
          <a:lstStyle/>
          <a:p>
            <a:pPr marL="120650" lvl="0" indent="-11113">
              <a:spcBef>
                <a:spcPts val="400"/>
              </a:spcBef>
              <a:buClr>
                <a:schemeClr val="accent1"/>
              </a:buClr>
              <a:buSzPct val="68000"/>
            </a:pPr>
            <a:r>
              <a:rPr kumimoji="0" lang="en-US" sz="2100" i="1" strike="noStrike" kern="1200" cap="none" spc="0" normalizeH="0" baseline="0" noProof="0" smtClean="0">
                <a:ln>
                  <a:noFill/>
                </a:ln>
                <a:solidFill>
                  <a:schemeClr val="tx1">
                    <a:lumMod val="50000"/>
                    <a:lumOff val="50000"/>
                  </a:schemeClr>
                </a:solidFill>
                <a:effectLst/>
                <a:uLnTx/>
                <a:uFillTx/>
                <a:latin typeface="Arial Narrow" pitchFamily="34" charset="0"/>
                <a:ea typeface="+mn-ea"/>
                <a:cs typeface="+mn-cs"/>
              </a:rPr>
              <a:t>Sumber </a:t>
            </a:r>
            <a:r>
              <a:rPr lang="en-US" sz="2100" i="1" smtClean="0">
                <a:latin typeface="Arial Narrow" pitchFamily="34" charset="0"/>
                <a:hlinkClick r:id="rId2"/>
              </a:rPr>
              <a:t>https://theeducationinsider.org/which-learning-style-are-you/</a:t>
            </a:r>
            <a:endParaRPr kumimoji="0" lang="en-US" sz="2700" i="1" strike="noStrike" kern="1200" cap="none" spc="0" normalizeH="0" baseline="0" noProof="0" smtClean="0">
              <a:ln>
                <a:noFill/>
              </a:ln>
              <a:solidFill>
                <a:schemeClr val="tx1">
                  <a:lumMod val="50000"/>
                  <a:lumOff val="50000"/>
                </a:schemeClr>
              </a:solidFill>
              <a:effectLst/>
              <a:uLnTx/>
              <a:uFillTx/>
              <a:latin typeface="Arial Narrow" pitchFamily="34" charset="0"/>
            </a:endParaRPr>
          </a:p>
          <a:p>
            <a:pPr marL="120650" marR="0" lvl="0" indent="-11113"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lang="en-US" sz="2700" b="1" u="sng" smtClean="0">
              <a:solidFill>
                <a:schemeClr val="tx1">
                  <a:lumMod val="50000"/>
                  <a:lumOff val="50000"/>
                </a:schemeClr>
              </a:solidFill>
              <a:latin typeface="Arial Narrow" pitchFamily="34" charset="0"/>
            </a:endParaRPr>
          </a:p>
          <a:p>
            <a:pPr marL="120650" marR="0" lvl="0" indent="-11113"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1" i="0" u="sng" strike="noStrike" kern="1200" cap="none" spc="0" normalizeH="0" baseline="0" noProof="0" smtClean="0">
                <a:ln>
                  <a:noFill/>
                </a:ln>
                <a:solidFill>
                  <a:schemeClr val="tx1">
                    <a:lumMod val="50000"/>
                    <a:lumOff val="50000"/>
                  </a:schemeClr>
                </a:solidFill>
                <a:effectLst/>
                <a:uLnTx/>
                <a:uFillTx/>
                <a:latin typeface="Arial Narrow" pitchFamily="34" charset="0"/>
                <a:ea typeface="+mn-ea"/>
                <a:cs typeface="+mn-cs"/>
              </a:rPr>
              <a:t>Catatan:</a:t>
            </a:r>
          </a:p>
          <a:p>
            <a:pPr marL="120650" marR="0" lvl="0" indent="-11113"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smtClean="0">
                <a:ln>
                  <a:noFill/>
                </a:ln>
                <a:solidFill>
                  <a:schemeClr val="tx1">
                    <a:lumMod val="50000"/>
                    <a:lumOff val="50000"/>
                  </a:schemeClr>
                </a:solidFill>
                <a:effectLst/>
                <a:uLnTx/>
                <a:uFillTx/>
                <a:latin typeface="Arial Narrow" pitchFamily="34" charset="0"/>
                <a:ea typeface="+mn-ea"/>
                <a:cs typeface="+mn-cs"/>
              </a:rPr>
              <a:t>Sesungguhnya semua orang memiliki ketiga model belajar diatas hanya saja sering salah satu model dominan</a:t>
            </a:r>
            <a:endParaRPr kumimoji="0" lang="en-US" sz="2700" b="0" i="0" u="none" strike="noStrike" kern="1200" cap="none" spc="0" normalizeH="0" baseline="0" noProof="0">
              <a:ln>
                <a:noFill/>
              </a:ln>
              <a:solidFill>
                <a:schemeClr val="tx1">
                  <a:lumMod val="50000"/>
                  <a:lumOff val="50000"/>
                </a:schemeClr>
              </a:solidFill>
              <a:effectLst/>
              <a:uLnTx/>
              <a:uFillTx/>
              <a:latin typeface="Arial Narrow" pitchFamily="34" charset="0"/>
              <a:ea typeface="+mn-ea"/>
              <a:cs typeface="+mn-cs"/>
            </a:endParaRPr>
          </a:p>
        </p:txBody>
      </p:sp>
      <p:pic>
        <p:nvPicPr>
          <p:cNvPr id="2050" name="Picture 2" descr="D:\Uvers_LPM\02 KEGIATAN\SDM-201908 Orientasi Dosen 20191\learning-styles.jpg"/>
          <p:cNvPicPr>
            <a:picLocks noChangeAspect="1" noChangeArrowheads="1"/>
          </p:cNvPicPr>
          <p:nvPr/>
        </p:nvPicPr>
        <p:blipFill>
          <a:blip r:embed="rId3" cstate="print"/>
          <a:srcRect/>
          <a:stretch>
            <a:fillRect/>
          </a:stretch>
        </p:blipFill>
        <p:spPr bwMode="auto">
          <a:xfrm>
            <a:off x="533400" y="1371600"/>
            <a:ext cx="8058712" cy="32766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AUDITORY </a:t>
            </a:r>
            <a:r>
              <a:rPr lang="en-US" sz="2800" i="1" smtClean="0">
                <a:solidFill>
                  <a:srgbClr val="00B050"/>
                </a:solidFill>
              </a:rPr>
              <a:t>learners</a:t>
            </a:r>
            <a:endParaRPr lang="en-US">
              <a:solidFill>
                <a:srgbClr val="00B050"/>
              </a:solidFill>
            </a:endParaRPr>
          </a:p>
        </p:txBody>
      </p:sp>
      <p:graphicFrame>
        <p:nvGraphicFramePr>
          <p:cNvPr id="4" name="Diagram 3"/>
          <p:cNvGraphicFramePr/>
          <p:nvPr/>
        </p:nvGraphicFramePr>
        <p:xfrm>
          <a:off x="533400" y="1447800"/>
          <a:ext cx="8001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VISUAL</a:t>
            </a:r>
            <a:r>
              <a:rPr lang="en-US" i="1" smtClean="0"/>
              <a:t> </a:t>
            </a:r>
            <a:r>
              <a:rPr lang="en-US" sz="2800" i="1" smtClean="0">
                <a:solidFill>
                  <a:srgbClr val="00B050"/>
                </a:solidFill>
              </a:rPr>
              <a:t>learners</a:t>
            </a:r>
            <a:endParaRPr lang="en-US">
              <a:solidFill>
                <a:srgbClr val="00B050"/>
              </a:solidFill>
            </a:endParaRPr>
          </a:p>
        </p:txBody>
      </p:sp>
      <p:graphicFrame>
        <p:nvGraphicFramePr>
          <p:cNvPr id="4" name="Diagram 3"/>
          <p:cNvGraphicFramePr/>
          <p:nvPr/>
        </p:nvGraphicFramePr>
        <p:xfrm>
          <a:off x="533400" y="1447800"/>
          <a:ext cx="8001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TACTILE / KINESTHETIC </a:t>
            </a:r>
            <a:r>
              <a:rPr lang="en-US" sz="2800" i="1" smtClean="0">
                <a:solidFill>
                  <a:srgbClr val="00B050"/>
                </a:solidFill>
              </a:rPr>
              <a:t>learners</a:t>
            </a:r>
            <a:endParaRPr lang="en-US">
              <a:solidFill>
                <a:srgbClr val="00B050"/>
              </a:solidFill>
            </a:endParaRPr>
          </a:p>
        </p:txBody>
      </p:sp>
      <p:graphicFrame>
        <p:nvGraphicFramePr>
          <p:cNvPr id="4" name="Diagram 3"/>
          <p:cNvGraphicFramePr/>
          <p:nvPr/>
        </p:nvGraphicFramePr>
        <p:xfrm>
          <a:off x="533400" y="1447800"/>
          <a:ext cx="8001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36896" t="34375" r="13324" b="11458"/>
          <a:stretch>
            <a:fillRect/>
          </a:stretch>
        </p:blipFill>
        <p:spPr bwMode="auto">
          <a:xfrm>
            <a:off x="0" y="1143000"/>
            <a:ext cx="9092712" cy="5562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39239" t="32292" r="16252" b="5208"/>
          <a:stretch>
            <a:fillRect/>
          </a:stretch>
        </p:blipFill>
        <p:spPr bwMode="auto">
          <a:xfrm>
            <a:off x="0" y="762000"/>
            <a:ext cx="7620000" cy="601578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64491" t="44118" r="19145" b="11458"/>
          <a:stretch>
            <a:fillRect/>
          </a:stretch>
        </p:blipFill>
        <p:spPr bwMode="auto">
          <a:xfrm>
            <a:off x="578068" y="762000"/>
            <a:ext cx="3841531" cy="5863389"/>
          </a:xfrm>
          <a:prstGeom prst="rect">
            <a:avLst/>
          </a:prstGeom>
          <a:noFill/>
          <a:ln w="9525">
            <a:noFill/>
            <a:miter lim="800000"/>
            <a:headEnd/>
            <a:tailEnd/>
          </a:ln>
          <a:effectLst/>
        </p:spPr>
      </p:pic>
      <p:sp>
        <p:nvSpPr>
          <p:cNvPr id="4" name="Content Placeholder 3"/>
          <p:cNvSpPr>
            <a:spLocks noGrp="1"/>
          </p:cNvSpPr>
          <p:nvPr>
            <p:ph idx="1"/>
          </p:nvPr>
        </p:nvSpPr>
        <p:spPr>
          <a:xfrm>
            <a:off x="4495800" y="1481328"/>
            <a:ext cx="4191000" cy="4525963"/>
          </a:xfrm>
        </p:spPr>
        <p:txBody>
          <a:bodyPr>
            <a:noAutofit/>
          </a:bodyPr>
          <a:lstStyle/>
          <a:p>
            <a:pPr>
              <a:buNone/>
            </a:pPr>
            <a:r>
              <a:rPr lang="en-US" sz="4000" b="1" smtClean="0">
                <a:latin typeface="Monotype Corsiva" pitchFamily="66" charset="0"/>
              </a:rPr>
              <a:t>Words of Wisdom</a:t>
            </a:r>
          </a:p>
          <a:p>
            <a:pPr>
              <a:buNone/>
            </a:pPr>
            <a:endParaRPr lang="en-US" sz="4000" smtClean="0">
              <a:latin typeface="Monotype Corsiva" pitchFamily="66" charset="0"/>
            </a:endParaRPr>
          </a:p>
          <a:p>
            <a:pPr>
              <a:buNone/>
            </a:pPr>
            <a:r>
              <a:rPr lang="en-US" sz="4000" smtClean="0">
                <a:solidFill>
                  <a:schemeClr val="accent2"/>
                </a:solidFill>
                <a:latin typeface="Monotype Corsiva" pitchFamily="66" charset="0"/>
              </a:rPr>
              <a:t>I hear, I forget</a:t>
            </a:r>
          </a:p>
          <a:p>
            <a:pPr>
              <a:buNone/>
            </a:pPr>
            <a:r>
              <a:rPr lang="en-US" sz="4000" smtClean="0">
                <a:solidFill>
                  <a:srgbClr val="00B050"/>
                </a:solidFill>
                <a:latin typeface="Monotype Corsiva" pitchFamily="66" charset="0"/>
              </a:rPr>
              <a:t>I see, I remember</a:t>
            </a:r>
          </a:p>
          <a:p>
            <a:pPr>
              <a:buNone/>
            </a:pPr>
            <a:r>
              <a:rPr lang="en-US" sz="4000" smtClean="0">
                <a:solidFill>
                  <a:schemeClr val="accent5"/>
                </a:solidFill>
                <a:latin typeface="Monotype Corsiva" pitchFamily="66" charset="0"/>
              </a:rPr>
              <a:t>I do, I understand</a:t>
            </a:r>
            <a:endParaRPr lang="en-US" sz="4000">
              <a:solidFill>
                <a:schemeClr val="accent5"/>
              </a:solidFill>
              <a:latin typeface="Monotype Corsiva" pitchFamily="66"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81400"/>
            <a:ext cx="8229600" cy="1981200"/>
          </a:xfrm>
        </p:spPr>
        <p:txBody>
          <a:bodyPr>
            <a:noAutofit/>
          </a:bodyPr>
          <a:lstStyle/>
          <a:p>
            <a:r>
              <a:rPr lang="en-US" sz="4800" smtClean="0">
                <a:ln>
                  <a:solidFill>
                    <a:schemeClr val="tx1"/>
                  </a:solidFill>
                </a:ln>
                <a:effectLst/>
              </a:rPr>
              <a:t>K o m e n t a r ?</a:t>
            </a:r>
            <a:br>
              <a:rPr lang="en-US" sz="4800" smtClean="0">
                <a:ln>
                  <a:solidFill>
                    <a:schemeClr val="tx1"/>
                  </a:solidFill>
                </a:ln>
                <a:effectLst/>
              </a:rPr>
            </a:br>
            <a:r>
              <a:rPr lang="en-US" sz="4800" smtClean="0">
                <a:ln>
                  <a:solidFill>
                    <a:schemeClr val="tx1"/>
                  </a:solidFill>
                </a:ln>
                <a:effectLst/>
              </a:rPr>
              <a:t/>
            </a:r>
            <a:br>
              <a:rPr lang="en-US" sz="4800" smtClean="0">
                <a:ln>
                  <a:solidFill>
                    <a:schemeClr val="tx1"/>
                  </a:solidFill>
                </a:ln>
                <a:effectLst/>
              </a:rPr>
            </a:br>
            <a:r>
              <a:rPr lang="en-US" sz="4800" smtClean="0">
                <a:ln>
                  <a:solidFill>
                    <a:schemeClr val="tx1"/>
                  </a:solidFill>
                </a:ln>
                <a:effectLst/>
              </a:rPr>
              <a:t>                                   </a:t>
            </a:r>
            <a:r>
              <a:rPr lang="en-US" sz="4800" smtClean="0">
                <a:ln>
                  <a:solidFill>
                    <a:schemeClr val="tx1"/>
                  </a:solidFill>
                </a:ln>
                <a:solidFill>
                  <a:srgbClr val="00B050"/>
                </a:solidFill>
                <a:effectLst/>
              </a:rPr>
              <a:t>P e r t a n y a a n ?</a:t>
            </a:r>
            <a:endParaRPr lang="en-US" sz="4800">
              <a:ln>
                <a:solidFill>
                  <a:schemeClr val="tx1"/>
                </a:solidFill>
              </a:ln>
              <a:solidFill>
                <a:srgbClr val="00B050"/>
              </a:solidFill>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0" y="1481328"/>
            <a:ext cx="5486400" cy="4525963"/>
          </a:xfrm>
        </p:spPr>
        <p:txBody>
          <a:bodyPr>
            <a:normAutofit/>
          </a:bodyPr>
          <a:lstStyle/>
          <a:p>
            <a:pPr marL="120650" indent="-11113">
              <a:buNone/>
            </a:pPr>
            <a:r>
              <a:rPr lang="en-US" smtClean="0"/>
              <a:t>Peserta mampu menjelaskan:</a:t>
            </a:r>
          </a:p>
          <a:p>
            <a:pPr marL="623887" indent="-514350">
              <a:buFont typeface="+mj-lt"/>
              <a:buAutoNum type="arabicPeriod"/>
            </a:pPr>
            <a:r>
              <a:rPr lang="en-US" sz="3200" b="1" smtClean="0">
                <a:solidFill>
                  <a:srgbClr val="0070C0"/>
                </a:solidFill>
              </a:rPr>
              <a:t>pembelajaran untuk orang dewasa</a:t>
            </a:r>
            <a:r>
              <a:rPr lang="en-US" smtClean="0"/>
              <a:t> dikaitkan dengan taksonomi Bloom</a:t>
            </a:r>
          </a:p>
          <a:p>
            <a:pPr marL="623887" indent="-514350">
              <a:buFont typeface="+mj-lt"/>
              <a:buAutoNum type="arabicPeriod"/>
            </a:pPr>
            <a:endParaRPr lang="en-US" smtClean="0"/>
          </a:p>
          <a:p>
            <a:pPr marL="623887" indent="-514350">
              <a:buFont typeface="+mj-lt"/>
              <a:buAutoNum type="arabicPeriod"/>
            </a:pPr>
            <a:r>
              <a:rPr lang="en-US" sz="3200" b="1" smtClean="0">
                <a:solidFill>
                  <a:srgbClr val="00B050"/>
                </a:solidFill>
              </a:rPr>
              <a:t>penyusunan rencana pembelajaran semester (RPS)</a:t>
            </a:r>
            <a:r>
              <a:rPr lang="en-US" sz="3200" b="1" smtClean="0">
                <a:solidFill>
                  <a:srgbClr val="0070C0"/>
                </a:solidFill>
              </a:rPr>
              <a:t> </a:t>
            </a:r>
            <a:r>
              <a:rPr lang="en-US" smtClean="0"/>
              <a:t>dalam rangka persiapan proses pembelajaran</a:t>
            </a:r>
          </a:p>
          <a:p>
            <a:pPr marL="120650" indent="-11113">
              <a:buNone/>
            </a:pPr>
            <a:endParaRPr lang="en-US" dirty="0"/>
          </a:p>
        </p:txBody>
      </p:sp>
      <p:sp>
        <p:nvSpPr>
          <p:cNvPr id="3" name="Title 2"/>
          <p:cNvSpPr>
            <a:spLocks noGrp="1"/>
          </p:cNvSpPr>
          <p:nvPr>
            <p:ph type="title"/>
          </p:nvPr>
        </p:nvSpPr>
        <p:spPr/>
        <p:txBody>
          <a:bodyPr>
            <a:normAutofit/>
          </a:bodyPr>
          <a:lstStyle/>
          <a:p>
            <a:r>
              <a:rPr lang="en-US" smtClean="0"/>
              <a:t>Capaian</a:t>
            </a:r>
            <a:endParaRPr lang="en-US" dirty="0"/>
          </a:p>
        </p:txBody>
      </p:sp>
      <p:pic>
        <p:nvPicPr>
          <p:cNvPr id="4" name="Picture 1" descr="C:\Program Files (x86)\Microsoft Office\MEDIA\CAGCAT10\j0293844.wmf"/>
          <p:cNvPicPr>
            <a:picLocks noChangeAspect="1" noChangeArrowheads="1"/>
          </p:cNvPicPr>
          <p:nvPr/>
        </p:nvPicPr>
        <p:blipFill>
          <a:blip r:embed="rId2" cstate="print"/>
          <a:srcRect/>
          <a:stretch>
            <a:fillRect/>
          </a:stretch>
        </p:blipFill>
        <p:spPr bwMode="auto">
          <a:xfrm>
            <a:off x="381000" y="1295400"/>
            <a:ext cx="2608715" cy="2743200"/>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cstate="email">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mtClean="0">
                <a:solidFill>
                  <a:srgbClr val="C00000"/>
                </a:solidFill>
              </a:rPr>
              <a:t>2#</a:t>
            </a:r>
            <a:br>
              <a:rPr lang="en-US" smtClean="0">
                <a:solidFill>
                  <a:srgbClr val="C00000"/>
                </a:solidFill>
              </a:rPr>
            </a:br>
            <a:r>
              <a:rPr lang="en-US" smtClean="0"/>
              <a:t>Teori Belajar dan </a:t>
            </a:r>
            <a:r>
              <a:rPr lang="en-US" i="1" smtClean="0">
                <a:solidFill>
                  <a:srgbClr val="00B050"/>
                </a:solidFill>
              </a:rPr>
              <a:t>Pembelajaran</a:t>
            </a:r>
            <a:endParaRPr lang="en-US" i="1">
              <a:solidFill>
                <a:srgbClr val="00B050"/>
              </a:solidFill>
            </a:endParaRPr>
          </a:p>
        </p:txBody>
      </p:sp>
      <p:sp>
        <p:nvSpPr>
          <p:cNvPr id="3" name="Text Placeholder 2"/>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endParaRPr lang="en-US" smtClean="0"/>
          </a:p>
          <a:p>
            <a:pPr>
              <a:buNone/>
            </a:pPr>
            <a:endParaRPr lang="en-US" smtClean="0"/>
          </a:p>
          <a:p>
            <a:pPr>
              <a:buNone/>
            </a:pPr>
            <a:endParaRPr lang="en-US" smtClean="0"/>
          </a:p>
          <a:p>
            <a:pPr>
              <a:buNone/>
            </a:pPr>
            <a:endParaRPr lang="en-US" smtClean="0"/>
          </a:p>
          <a:p>
            <a:pPr>
              <a:buNone/>
            </a:pPr>
            <a:endParaRPr lang="en-US" smtClean="0"/>
          </a:p>
          <a:p>
            <a:pPr>
              <a:buNone/>
            </a:pPr>
            <a:r>
              <a:rPr lang="en-US" sz="3200" b="1" smtClean="0">
                <a:solidFill>
                  <a:srgbClr val="00B050"/>
                </a:solidFill>
              </a:rPr>
              <a:t>Hakikat Belajar</a:t>
            </a:r>
            <a:endParaRPr lang="en-US" b="1" smtClean="0">
              <a:solidFill>
                <a:srgbClr val="00B050"/>
              </a:solidFill>
            </a:endParaRPr>
          </a:p>
          <a:p>
            <a:pPr marL="688975" indent="-223838"/>
            <a:r>
              <a:rPr lang="en-US" b="1" smtClean="0">
                <a:solidFill>
                  <a:schemeClr val="accent4"/>
                </a:solidFill>
              </a:rPr>
              <a:t>Perubahan perilaku </a:t>
            </a:r>
            <a:r>
              <a:rPr lang="en-US" smtClean="0"/>
              <a:t>yang terukur dan dapat diamati</a:t>
            </a:r>
          </a:p>
          <a:p>
            <a:pPr marL="688975" indent="-223838"/>
            <a:r>
              <a:rPr lang="en-US" smtClean="0"/>
              <a:t>Bersifat </a:t>
            </a:r>
            <a:r>
              <a:rPr lang="en-US" b="1" smtClean="0">
                <a:solidFill>
                  <a:schemeClr val="accent4"/>
                </a:solidFill>
              </a:rPr>
              <a:t>permanen</a:t>
            </a:r>
          </a:p>
          <a:p>
            <a:pPr marL="688975" indent="-223838"/>
            <a:r>
              <a:rPr lang="en-US" smtClean="0"/>
              <a:t>Akibat </a:t>
            </a:r>
            <a:r>
              <a:rPr lang="en-US" b="1" smtClean="0">
                <a:solidFill>
                  <a:schemeClr val="accent4"/>
                </a:solidFill>
              </a:rPr>
              <a:t>pengalaman</a:t>
            </a:r>
          </a:p>
          <a:p>
            <a:pPr marL="688975" indent="-223838"/>
            <a:r>
              <a:rPr lang="en-US" smtClean="0"/>
              <a:t>Meliputi </a:t>
            </a:r>
            <a:r>
              <a:rPr lang="en-US" b="1" smtClean="0">
                <a:solidFill>
                  <a:schemeClr val="accent4"/>
                </a:solidFill>
              </a:rPr>
              <a:t>pengetahuan</a:t>
            </a:r>
            <a:r>
              <a:rPr lang="en-US" smtClean="0"/>
              <a:t>, </a:t>
            </a:r>
            <a:r>
              <a:rPr lang="en-US" b="1" smtClean="0">
                <a:solidFill>
                  <a:schemeClr val="accent4"/>
                </a:solidFill>
              </a:rPr>
              <a:t>ketrampilan</a:t>
            </a:r>
            <a:r>
              <a:rPr lang="en-US" smtClean="0"/>
              <a:t>, dan </a:t>
            </a:r>
            <a:r>
              <a:rPr lang="en-US" b="1" smtClean="0">
                <a:solidFill>
                  <a:schemeClr val="accent4"/>
                </a:solidFill>
              </a:rPr>
              <a:t>sikap</a:t>
            </a:r>
            <a:endParaRPr lang="en-US" b="1">
              <a:solidFill>
                <a:schemeClr val="accent4"/>
              </a:solidFill>
            </a:endParaRPr>
          </a:p>
        </p:txBody>
      </p:sp>
      <p:sp>
        <p:nvSpPr>
          <p:cNvPr id="3" name="Title 2"/>
          <p:cNvSpPr>
            <a:spLocks noGrp="1"/>
          </p:cNvSpPr>
          <p:nvPr>
            <p:ph type="title"/>
          </p:nvPr>
        </p:nvSpPr>
        <p:spPr/>
        <p:txBody>
          <a:bodyPr/>
          <a:lstStyle/>
          <a:p>
            <a:r>
              <a:rPr lang="en-US" smtClean="0"/>
              <a:t>Belajar</a:t>
            </a:r>
            <a:endParaRPr lang="en-US"/>
          </a:p>
        </p:txBody>
      </p:sp>
      <p:sp>
        <p:nvSpPr>
          <p:cNvPr id="4" name="Rounded Rectangular Callout 3"/>
          <p:cNvSpPr/>
          <p:nvPr/>
        </p:nvSpPr>
        <p:spPr>
          <a:xfrm>
            <a:off x="533400" y="1752600"/>
            <a:ext cx="7924800" cy="1600200"/>
          </a:xfrm>
          <a:prstGeom prst="wedgeRoundRectCallout">
            <a:avLst>
              <a:gd name="adj1" fmla="val -37083"/>
              <a:gd name="adj2" fmla="val -81593"/>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sz="3200" smtClean="0">
                <a:solidFill>
                  <a:srgbClr val="FFFF00"/>
                </a:solidFill>
                <a:latin typeface="Arial Narrow" pitchFamily="34" charset="0"/>
              </a:rPr>
              <a:t>perubahan perilaku pada diri pribadi akibat pengalaman</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304800"/>
            <a:ext cx="3429000" cy="5029200"/>
          </a:xfrm>
          <a:prstGeom prst="roundRect">
            <a:avLst/>
          </a:prstGeom>
          <a:solidFill>
            <a:srgbClr val="FFFF99"/>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228600" y="1481328"/>
            <a:ext cx="3200400" cy="4525963"/>
          </a:xfrm>
        </p:spPr>
        <p:txBody>
          <a:bodyPr/>
          <a:lstStyle/>
          <a:p>
            <a:pPr marL="120650" indent="-11113" algn="ctr">
              <a:buNone/>
            </a:pPr>
            <a:endParaRPr lang="en-US" smtClean="0"/>
          </a:p>
          <a:p>
            <a:pPr marL="120650" indent="-11113" algn="ctr">
              <a:buNone/>
            </a:pPr>
            <a:endParaRPr lang="en-US" smtClean="0"/>
          </a:p>
          <a:p>
            <a:pPr marL="120650" indent="-11113" algn="ctr">
              <a:buNone/>
            </a:pPr>
            <a:r>
              <a:rPr lang="en-US" smtClean="0"/>
              <a:t>menggambarkan </a:t>
            </a:r>
            <a:r>
              <a:rPr lang="en-US" b="1" smtClean="0">
                <a:solidFill>
                  <a:srgbClr val="00B050"/>
                </a:solidFill>
              </a:rPr>
              <a:t>bagaimana sebenarnya proses belajar pada manusia itu terjadi</a:t>
            </a:r>
            <a:endParaRPr lang="en-US" b="1">
              <a:solidFill>
                <a:srgbClr val="00B050"/>
              </a:solidFill>
            </a:endParaRPr>
          </a:p>
        </p:txBody>
      </p:sp>
      <p:sp>
        <p:nvSpPr>
          <p:cNvPr id="3" name="Title 2"/>
          <p:cNvSpPr>
            <a:spLocks noGrp="1"/>
          </p:cNvSpPr>
          <p:nvPr>
            <p:ph type="title"/>
          </p:nvPr>
        </p:nvSpPr>
        <p:spPr/>
        <p:txBody>
          <a:bodyPr/>
          <a:lstStyle/>
          <a:p>
            <a:r>
              <a:rPr lang="en-US" smtClean="0"/>
              <a:t>Teori Belajar</a:t>
            </a:r>
            <a:endParaRPr lang="en-US"/>
          </a:p>
        </p:txBody>
      </p:sp>
      <p:pic>
        <p:nvPicPr>
          <p:cNvPr id="5122" name="Picture 2"/>
          <p:cNvPicPr>
            <a:picLocks noChangeAspect="1" noChangeArrowheads="1"/>
          </p:cNvPicPr>
          <p:nvPr/>
        </p:nvPicPr>
        <p:blipFill>
          <a:blip r:embed="rId2" cstate="print"/>
          <a:srcRect l="52123" t="39583" r="18594" b="8333"/>
          <a:stretch>
            <a:fillRect/>
          </a:stretch>
        </p:blipFill>
        <p:spPr bwMode="auto">
          <a:xfrm>
            <a:off x="3733800" y="990600"/>
            <a:ext cx="5181600" cy="5181600"/>
          </a:xfrm>
          <a:prstGeom prst="rect">
            <a:avLst/>
          </a:prstGeom>
          <a:noFill/>
          <a:ln w="9525">
            <a:noFill/>
            <a:miter lim="800000"/>
            <a:headEnd/>
            <a:tailEnd/>
          </a:ln>
          <a:effectLst/>
        </p:spPr>
      </p:pic>
      <p:sp>
        <p:nvSpPr>
          <p:cNvPr id="6" name="Down Arrow 5"/>
          <p:cNvSpPr/>
          <p:nvPr/>
        </p:nvSpPr>
        <p:spPr>
          <a:xfrm>
            <a:off x="1371600" y="1295400"/>
            <a:ext cx="914400" cy="10668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smtClean="0"/>
          </a:p>
          <a:p>
            <a:pPr>
              <a:buNone/>
            </a:pPr>
            <a:endParaRPr lang="en-US" smtClean="0"/>
          </a:p>
          <a:p>
            <a:pPr>
              <a:buNone/>
            </a:pPr>
            <a:endParaRPr lang="en-US" smtClean="0"/>
          </a:p>
          <a:p>
            <a:pPr>
              <a:buNone/>
            </a:pPr>
            <a:endParaRPr lang="en-US" smtClean="0"/>
          </a:p>
          <a:p>
            <a:pPr>
              <a:buNone/>
            </a:pPr>
            <a:endParaRPr lang="en-US" smtClean="0"/>
          </a:p>
          <a:p>
            <a:pPr algn="ctr">
              <a:buNone/>
            </a:pPr>
            <a:r>
              <a:rPr lang="en-US" smtClean="0">
                <a:solidFill>
                  <a:schemeClr val="accent2"/>
                </a:solidFill>
              </a:rPr>
              <a:t>perubahan dalam hal pengetahuan sekaligus juga akan mengubah perilaku</a:t>
            </a:r>
          </a:p>
          <a:p>
            <a:pPr>
              <a:buNone/>
            </a:pPr>
            <a:endParaRPr lang="en-US" sz="1050" smtClean="0"/>
          </a:p>
          <a:p>
            <a:pPr>
              <a:buNone/>
            </a:pPr>
            <a:r>
              <a:rPr lang="en-US" smtClean="0"/>
              <a:t>Teori kognitivistik</a:t>
            </a:r>
            <a:r>
              <a:rPr lang="en-US" smtClean="0">
                <a:sym typeface="Wingdings" pitchFamily="2" charset="2"/>
              </a:rPr>
              <a:t></a:t>
            </a:r>
            <a:r>
              <a:rPr lang="en-US" smtClean="0"/>
              <a:t> </a:t>
            </a:r>
            <a:r>
              <a:rPr lang="en-US" sz="3100" b="1" smtClean="0">
                <a:solidFill>
                  <a:schemeClr val="accent2"/>
                </a:solidFill>
              </a:rPr>
              <a:t>teori konstruktivistik</a:t>
            </a:r>
            <a:endParaRPr lang="en-US" b="1">
              <a:solidFill>
                <a:schemeClr val="accent2"/>
              </a:solidFill>
            </a:endParaRPr>
          </a:p>
        </p:txBody>
      </p:sp>
      <p:sp>
        <p:nvSpPr>
          <p:cNvPr id="3" name="Title 2"/>
          <p:cNvSpPr>
            <a:spLocks noGrp="1"/>
          </p:cNvSpPr>
          <p:nvPr>
            <p:ph type="title"/>
          </p:nvPr>
        </p:nvSpPr>
        <p:spPr/>
        <p:txBody>
          <a:bodyPr/>
          <a:lstStyle/>
          <a:p>
            <a:r>
              <a:rPr lang="en-US" smtClean="0"/>
              <a:t>Teori Belajar </a:t>
            </a:r>
            <a:r>
              <a:rPr lang="en-US" i="1" smtClean="0">
                <a:solidFill>
                  <a:srgbClr val="00B050"/>
                </a:solidFill>
              </a:rPr>
              <a:t>Kognitivistik</a:t>
            </a:r>
            <a:endParaRPr lang="en-US" i="1">
              <a:solidFill>
                <a:srgbClr val="00B050"/>
              </a:solidFill>
            </a:endParaRPr>
          </a:p>
        </p:txBody>
      </p:sp>
      <p:sp>
        <p:nvSpPr>
          <p:cNvPr id="4" name="Rounded Rectangular Callout 3"/>
          <p:cNvSpPr/>
          <p:nvPr/>
        </p:nvSpPr>
        <p:spPr>
          <a:xfrm>
            <a:off x="533400" y="1752600"/>
            <a:ext cx="7924800" cy="1600200"/>
          </a:xfrm>
          <a:prstGeom prst="wedgeRoundRectCallout">
            <a:avLst>
              <a:gd name="adj1" fmla="val -37083"/>
              <a:gd name="adj2" fmla="val -81593"/>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sz="2800" smtClean="0">
                <a:solidFill>
                  <a:srgbClr val="FFFF00"/>
                </a:solidFill>
                <a:latin typeface="Arial Narrow" pitchFamily="34" charset="0"/>
              </a:rPr>
              <a:t>Belajar adalah perubahan yang relatif permanen dalam pengetahuan (</a:t>
            </a:r>
            <a:r>
              <a:rPr lang="en-US" sz="2800" b="1" i="1" smtClean="0">
                <a:solidFill>
                  <a:srgbClr val="FFFF00"/>
                </a:solidFill>
                <a:latin typeface="Arial Narrow" pitchFamily="34" charset="0"/>
              </a:rPr>
              <a:t>knowledge</a:t>
            </a:r>
            <a:r>
              <a:rPr lang="en-US" sz="2800" smtClean="0">
                <a:solidFill>
                  <a:srgbClr val="FFFF00"/>
                </a:solidFill>
                <a:latin typeface="Arial Narrow" pitchFamily="34" charset="0"/>
              </a:rPr>
              <a:t>) dan perilaku seseorang yang disebabkan oleh pengalaman</a:t>
            </a:r>
          </a:p>
        </p:txBody>
      </p:sp>
      <p:sp>
        <p:nvSpPr>
          <p:cNvPr id="5" name="Down Arrow 4"/>
          <p:cNvSpPr/>
          <p:nvPr/>
        </p:nvSpPr>
        <p:spPr>
          <a:xfrm>
            <a:off x="4114800" y="3276600"/>
            <a:ext cx="914400" cy="594610"/>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Callout 1 5"/>
          <p:cNvSpPr/>
          <p:nvPr/>
        </p:nvSpPr>
        <p:spPr>
          <a:xfrm>
            <a:off x="3886200" y="5562600"/>
            <a:ext cx="5105400" cy="1143000"/>
          </a:xfrm>
          <a:prstGeom prst="borderCallout1">
            <a:avLst>
              <a:gd name="adj1" fmla="val -446"/>
              <a:gd name="adj2" fmla="val 67126"/>
              <a:gd name="adj3" fmla="val -33908"/>
              <a:gd name="adj4" fmla="val 500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smtClean="0">
                <a:latin typeface="Arial Narrow" pitchFamily="34" charset="0"/>
              </a:rPr>
              <a:t>Teori Konstruktivisme</a:t>
            </a:r>
            <a:r>
              <a:rPr lang="en-US" sz="1400" smtClean="0">
                <a:latin typeface="Arial Narrow" pitchFamily="34" charset="0"/>
              </a:rPr>
              <a:t> didefinisikan sebagai pembelajaran yang bersifat generatif, yaitu tindakan mencipta sesuatu makna dari apa yang dipelajari. ... Unsur terpenting dalam </a:t>
            </a:r>
            <a:r>
              <a:rPr lang="en-US" sz="1400" b="1" smtClean="0">
                <a:latin typeface="Arial Narrow" pitchFamily="34" charset="0"/>
              </a:rPr>
              <a:t>teori</a:t>
            </a:r>
            <a:r>
              <a:rPr lang="en-US" sz="1400" smtClean="0">
                <a:latin typeface="Arial Narrow" pitchFamily="34" charset="0"/>
              </a:rPr>
              <a:t> ini ialah seseorang membina pengetahuan dirinya secara aktif dengan cara membandingkan informasi baru dengan pemahamannya yang sudah ada</a:t>
            </a:r>
            <a:endParaRPr lang="en-US" sz="1400">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Konsep Teori </a:t>
            </a:r>
            <a:r>
              <a:rPr lang="en-US" i="1" smtClean="0">
                <a:solidFill>
                  <a:srgbClr val="00B050"/>
                </a:solidFill>
              </a:rPr>
              <a:t>Kognitif</a:t>
            </a:r>
            <a:endParaRPr lang="en-US" i="1">
              <a:solidFill>
                <a:srgbClr val="00B050"/>
              </a:solidFill>
            </a:endParaRPr>
          </a:p>
        </p:txBody>
      </p:sp>
      <p:graphicFrame>
        <p:nvGraphicFramePr>
          <p:cNvPr id="4" name="Diagram 3"/>
          <p:cNvGraphicFramePr/>
          <p:nvPr/>
        </p:nvGraphicFramePr>
        <p:xfrm>
          <a:off x="457200" y="1219200"/>
          <a:ext cx="815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65138" indent="-355600">
              <a:buFont typeface="+mj-lt"/>
              <a:buAutoNum type="arabicPeriod"/>
            </a:pPr>
            <a:endParaRPr lang="en-US" smtClean="0"/>
          </a:p>
          <a:p>
            <a:pPr marL="465138" indent="-355600">
              <a:buFont typeface="+mj-lt"/>
              <a:buAutoNum type="arabicPeriod"/>
            </a:pPr>
            <a:endParaRPr lang="en-US" smtClean="0"/>
          </a:p>
        </p:txBody>
      </p:sp>
      <p:sp>
        <p:nvSpPr>
          <p:cNvPr id="3" name="Title 2"/>
          <p:cNvSpPr>
            <a:spLocks noGrp="1"/>
          </p:cNvSpPr>
          <p:nvPr>
            <p:ph type="title"/>
          </p:nvPr>
        </p:nvSpPr>
        <p:spPr/>
        <p:txBody>
          <a:bodyPr>
            <a:normAutofit fontScale="90000"/>
          </a:bodyPr>
          <a:lstStyle/>
          <a:p>
            <a:r>
              <a:rPr lang="en-US" sz="4400" smtClean="0"/>
              <a:t>Penggunaan Teori Kognitivistik</a:t>
            </a:r>
            <a:br>
              <a:rPr lang="en-US" sz="4400" smtClean="0"/>
            </a:br>
            <a:r>
              <a:rPr lang="en-US" sz="3100" i="1" smtClean="0">
                <a:solidFill>
                  <a:srgbClr val="00B050"/>
                </a:solidFill>
              </a:rPr>
              <a:t>bagi dosen</a:t>
            </a:r>
            <a:endParaRPr lang="en-US" i="1">
              <a:solidFill>
                <a:srgbClr val="00B050"/>
              </a:solidFill>
            </a:endParaRPr>
          </a:p>
        </p:txBody>
      </p:sp>
      <p:graphicFrame>
        <p:nvGraphicFramePr>
          <p:cNvPr id="4" name="Diagram 3"/>
          <p:cNvGraphicFramePr/>
          <p:nvPr/>
        </p:nvGraphicFramePr>
        <p:xfrm>
          <a:off x="533400" y="1524000"/>
          <a:ext cx="7924800"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81400"/>
            <a:ext cx="8229600" cy="1981200"/>
          </a:xfrm>
        </p:spPr>
        <p:txBody>
          <a:bodyPr>
            <a:noAutofit/>
          </a:bodyPr>
          <a:lstStyle/>
          <a:p>
            <a:r>
              <a:rPr lang="en-US" sz="4800" smtClean="0">
                <a:ln>
                  <a:solidFill>
                    <a:schemeClr val="tx1"/>
                  </a:solidFill>
                </a:ln>
                <a:effectLst/>
              </a:rPr>
              <a:t>K o m e n t a r ?</a:t>
            </a:r>
            <a:br>
              <a:rPr lang="en-US" sz="4800" smtClean="0">
                <a:ln>
                  <a:solidFill>
                    <a:schemeClr val="tx1"/>
                  </a:solidFill>
                </a:ln>
                <a:effectLst/>
              </a:rPr>
            </a:br>
            <a:r>
              <a:rPr lang="en-US" sz="4800" smtClean="0">
                <a:ln>
                  <a:solidFill>
                    <a:schemeClr val="tx1"/>
                  </a:solidFill>
                </a:ln>
                <a:effectLst/>
              </a:rPr>
              <a:t/>
            </a:r>
            <a:br>
              <a:rPr lang="en-US" sz="4800" smtClean="0">
                <a:ln>
                  <a:solidFill>
                    <a:schemeClr val="tx1"/>
                  </a:solidFill>
                </a:ln>
                <a:effectLst/>
              </a:rPr>
            </a:br>
            <a:r>
              <a:rPr lang="en-US" sz="4800" smtClean="0">
                <a:ln>
                  <a:solidFill>
                    <a:schemeClr val="tx1"/>
                  </a:solidFill>
                </a:ln>
                <a:effectLst/>
              </a:rPr>
              <a:t>                                   </a:t>
            </a:r>
            <a:r>
              <a:rPr lang="en-US" sz="4800" smtClean="0">
                <a:ln>
                  <a:solidFill>
                    <a:schemeClr val="tx1"/>
                  </a:solidFill>
                </a:ln>
                <a:solidFill>
                  <a:srgbClr val="00B050"/>
                </a:solidFill>
                <a:effectLst/>
              </a:rPr>
              <a:t>P e r t a n y a a n ?</a:t>
            </a:r>
            <a:endParaRPr lang="en-US" sz="4800">
              <a:ln>
                <a:solidFill>
                  <a:schemeClr val="tx1"/>
                </a:solidFill>
              </a:ln>
              <a:solidFill>
                <a:srgbClr val="00B050"/>
              </a:solidFill>
              <a:effectLst/>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cstate="print">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solidFill>
                  <a:srgbClr val="C00000"/>
                </a:solidFill>
              </a:rPr>
              <a:t>3#</a:t>
            </a:r>
            <a:br>
              <a:rPr lang="en-US" smtClean="0">
                <a:solidFill>
                  <a:srgbClr val="C00000"/>
                </a:solidFill>
              </a:rPr>
            </a:br>
            <a:r>
              <a:rPr lang="en-US" smtClean="0"/>
              <a:t>Taksonomi </a:t>
            </a:r>
            <a:r>
              <a:rPr lang="en-US" i="1" smtClean="0">
                <a:solidFill>
                  <a:srgbClr val="00B050"/>
                </a:solidFill>
              </a:rPr>
              <a:t>Pembelajaran</a:t>
            </a:r>
            <a:endParaRPr lang="en-US" i="1">
              <a:solidFill>
                <a:srgbClr val="00B050"/>
              </a:solidFill>
            </a:endParaRPr>
          </a:p>
        </p:txBody>
      </p:sp>
      <p:sp>
        <p:nvSpPr>
          <p:cNvPr id="3" name="Text Placeholder 2"/>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mtClean="0"/>
              <a:t>Penilaian Kemampuan</a:t>
            </a:r>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Ranah Pembelajaran</a:t>
            </a:r>
            <a:endParaRPr lang="en-US"/>
          </a:p>
        </p:txBody>
      </p:sp>
      <p:pic>
        <p:nvPicPr>
          <p:cNvPr id="3074" name="Picture 2" descr="C:\Program Files (x86)\Microsoft Office\MEDIA\CAGCAT10\j0293844.wmf"/>
          <p:cNvPicPr>
            <a:picLocks noChangeAspect="1" noChangeArrowheads="1"/>
          </p:cNvPicPr>
          <p:nvPr/>
        </p:nvPicPr>
        <p:blipFill>
          <a:blip r:embed="rId2" cstate="print"/>
          <a:srcRect/>
          <a:stretch>
            <a:fillRect/>
          </a:stretch>
        </p:blipFill>
        <p:spPr bwMode="auto">
          <a:xfrm>
            <a:off x="533400" y="1676400"/>
            <a:ext cx="2590800" cy="3505200"/>
          </a:xfrm>
          <a:prstGeom prst="rect">
            <a:avLst/>
          </a:prstGeom>
          <a:noFill/>
        </p:spPr>
      </p:pic>
      <p:graphicFrame>
        <p:nvGraphicFramePr>
          <p:cNvPr id="5" name="Diagram 4"/>
          <p:cNvGraphicFramePr/>
          <p:nvPr/>
        </p:nvGraphicFramePr>
        <p:xfrm>
          <a:off x="3429000" y="1371600"/>
          <a:ext cx="5410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buNone/>
            </a:pPr>
            <a:r>
              <a:rPr lang="en-US" b="1" smtClean="0">
                <a:solidFill>
                  <a:srgbClr val="0070C0"/>
                </a:solidFill>
              </a:rPr>
              <a:t>1. </a:t>
            </a:r>
            <a:r>
              <a:rPr lang="en-US" sz="3000" b="1" smtClean="0">
                <a:solidFill>
                  <a:srgbClr val="0070C0"/>
                </a:solidFill>
              </a:rPr>
              <a:t>Pembelajaran </a:t>
            </a:r>
            <a:r>
              <a:rPr lang="en-US" b="1" smtClean="0"/>
              <a:t>Orang Dewasa</a:t>
            </a:r>
          </a:p>
          <a:p>
            <a:pPr marL="624078" indent="-514350">
              <a:buNone/>
            </a:pPr>
            <a:endParaRPr lang="en-US" b="1" smtClean="0"/>
          </a:p>
          <a:p>
            <a:pPr marL="624078" indent="-514350">
              <a:buNone/>
            </a:pPr>
            <a:r>
              <a:rPr lang="en-US" b="1" smtClean="0">
                <a:solidFill>
                  <a:srgbClr val="00B050"/>
                </a:solidFill>
              </a:rPr>
              <a:t>       2. </a:t>
            </a:r>
            <a:r>
              <a:rPr lang="en-US" sz="3000" b="1" smtClean="0">
                <a:solidFill>
                  <a:srgbClr val="00B050"/>
                </a:solidFill>
              </a:rPr>
              <a:t>Teori Belajar</a:t>
            </a:r>
            <a:r>
              <a:rPr lang="en-US" b="1" smtClean="0">
                <a:solidFill>
                  <a:srgbClr val="00B050"/>
                </a:solidFill>
              </a:rPr>
              <a:t> </a:t>
            </a:r>
            <a:r>
              <a:rPr lang="en-US" b="1" smtClean="0"/>
              <a:t>dan Pembelajaran</a:t>
            </a:r>
          </a:p>
          <a:p>
            <a:pPr marL="624078" indent="-514350">
              <a:buNone/>
            </a:pPr>
            <a:endParaRPr lang="en-US" b="1" smtClean="0"/>
          </a:p>
          <a:p>
            <a:pPr marL="624078" indent="-514350">
              <a:buNone/>
            </a:pPr>
            <a:r>
              <a:rPr lang="en-US" b="1" smtClean="0">
                <a:solidFill>
                  <a:schemeClr val="accent2"/>
                </a:solidFill>
              </a:rPr>
              <a:t>              3. </a:t>
            </a:r>
            <a:r>
              <a:rPr lang="en-US" sz="3000" b="1" smtClean="0">
                <a:solidFill>
                  <a:schemeClr val="accent2"/>
                </a:solidFill>
              </a:rPr>
              <a:t>Taksonomi </a:t>
            </a:r>
            <a:r>
              <a:rPr lang="en-US" b="1" smtClean="0"/>
              <a:t>Pembelajaran</a:t>
            </a:r>
          </a:p>
          <a:p>
            <a:pPr marL="624078" indent="-514350">
              <a:buNone/>
            </a:pPr>
            <a:endParaRPr lang="en-US" b="1" smtClean="0"/>
          </a:p>
          <a:p>
            <a:pPr marL="624078" indent="-514350">
              <a:buNone/>
            </a:pPr>
            <a:r>
              <a:rPr lang="en-US" b="1" smtClean="0">
                <a:solidFill>
                  <a:srgbClr val="0070C0"/>
                </a:solidFill>
              </a:rPr>
              <a:t>                     4. </a:t>
            </a:r>
            <a:r>
              <a:rPr lang="en-US" sz="3000" b="1" smtClean="0">
                <a:solidFill>
                  <a:srgbClr val="0070C0"/>
                </a:solidFill>
              </a:rPr>
              <a:t>Kurikulum </a:t>
            </a:r>
            <a:r>
              <a:rPr lang="en-US" b="1" smtClean="0"/>
              <a:t>dan Fungsinya</a:t>
            </a:r>
          </a:p>
          <a:p>
            <a:pPr marL="624078" indent="-514350">
              <a:buNone/>
            </a:pPr>
            <a:endParaRPr lang="en-US" b="1" smtClean="0"/>
          </a:p>
          <a:p>
            <a:pPr marL="624078" indent="-514350">
              <a:buNone/>
            </a:pPr>
            <a:r>
              <a:rPr lang="en-US" b="1" smtClean="0">
                <a:solidFill>
                  <a:srgbClr val="00B050"/>
                </a:solidFill>
              </a:rPr>
              <a:t>                            5. </a:t>
            </a:r>
            <a:r>
              <a:rPr lang="en-US" sz="3000" b="1" smtClean="0">
                <a:solidFill>
                  <a:srgbClr val="00B050"/>
                </a:solidFill>
              </a:rPr>
              <a:t>Analisis</a:t>
            </a:r>
            <a:r>
              <a:rPr lang="en-US" b="1" smtClean="0">
                <a:solidFill>
                  <a:srgbClr val="00B050"/>
                </a:solidFill>
              </a:rPr>
              <a:t> </a:t>
            </a:r>
            <a:r>
              <a:rPr lang="en-US" b="1" smtClean="0"/>
              <a:t>Pembelajaran</a:t>
            </a:r>
          </a:p>
          <a:p>
            <a:pPr marL="624078" indent="-514350">
              <a:buNone/>
            </a:pPr>
            <a:endParaRPr lang="en-US" b="1" smtClean="0"/>
          </a:p>
          <a:p>
            <a:pPr marL="624078" indent="-514350">
              <a:buNone/>
            </a:pPr>
            <a:r>
              <a:rPr lang="en-US" b="1" smtClean="0">
                <a:solidFill>
                  <a:schemeClr val="accent2"/>
                </a:solidFill>
              </a:rPr>
              <a:t>                                   6. </a:t>
            </a:r>
            <a:r>
              <a:rPr lang="en-US" sz="3000" b="1" smtClean="0">
                <a:solidFill>
                  <a:schemeClr val="accent2"/>
                </a:solidFill>
              </a:rPr>
              <a:t>RPS </a:t>
            </a:r>
            <a:r>
              <a:rPr lang="en-US" b="1" smtClean="0"/>
              <a:t>dan </a:t>
            </a:r>
            <a:r>
              <a:rPr lang="en-US" sz="3000" b="1" smtClean="0">
                <a:solidFill>
                  <a:schemeClr val="accent2"/>
                </a:solidFill>
              </a:rPr>
              <a:t>Sistem Pembelajaran</a:t>
            </a:r>
            <a:endParaRPr lang="en-US" b="1" smtClean="0">
              <a:solidFill>
                <a:schemeClr val="accent2"/>
              </a:solidFill>
            </a:endParaRPr>
          </a:p>
        </p:txBody>
      </p:sp>
      <p:sp>
        <p:nvSpPr>
          <p:cNvPr id="3" name="Title 2"/>
          <p:cNvSpPr>
            <a:spLocks noGrp="1"/>
          </p:cNvSpPr>
          <p:nvPr>
            <p:ph type="title"/>
          </p:nvPr>
        </p:nvSpPr>
        <p:spPr/>
        <p:txBody>
          <a:bodyPr/>
          <a:lstStyle/>
          <a:p>
            <a:r>
              <a:rPr lang="en-US" dirty="0" err="1" smtClean="0"/>
              <a:t>Topik</a:t>
            </a:r>
            <a:r>
              <a:rPr lang="en-US" dirty="0" smtClean="0"/>
              <a:t> </a:t>
            </a:r>
            <a:r>
              <a:rPr lang="en-US" dirty="0" err="1" smtClean="0"/>
              <a:t>Bahasan</a:t>
            </a:r>
            <a:endParaRPr lang="en-US" dirty="0"/>
          </a:p>
        </p:txBody>
      </p:sp>
      <p:pic>
        <p:nvPicPr>
          <p:cNvPr id="1026" name="Picture 2" descr="C:\Program Files (x86)\Microsoft Office\MEDIA\CAGCAT10\j0299125.wmf"/>
          <p:cNvPicPr>
            <a:picLocks noChangeAspect="1" noChangeArrowheads="1"/>
          </p:cNvPicPr>
          <p:nvPr/>
        </p:nvPicPr>
        <p:blipFill>
          <a:blip r:embed="rId2" cstate="print"/>
          <a:srcRect/>
          <a:stretch>
            <a:fillRect/>
          </a:stretch>
        </p:blipFill>
        <p:spPr bwMode="auto">
          <a:xfrm>
            <a:off x="6477000" y="1143000"/>
            <a:ext cx="2089709" cy="3429000"/>
          </a:xfrm>
          <a:prstGeom prst="rect">
            <a:avLst/>
          </a:prstGeom>
          <a:noFill/>
        </p:spPr>
      </p:pic>
      <p:cxnSp>
        <p:nvCxnSpPr>
          <p:cNvPr id="6" name="Straight Arrow Connector 5"/>
          <p:cNvCxnSpPr/>
          <p:nvPr/>
        </p:nvCxnSpPr>
        <p:spPr>
          <a:xfrm rot="16200000" flipH="1">
            <a:off x="-419100" y="2324100"/>
            <a:ext cx="4495800" cy="3048000"/>
          </a:xfrm>
          <a:prstGeom prst="straightConnector1">
            <a:avLst/>
          </a:prstGeom>
          <a:ln>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914400"/>
            <a:ext cx="3962400" cy="5410200"/>
          </a:xfrm>
        </p:spPr>
        <p:txBody>
          <a:bodyPr anchor="t">
            <a:normAutofit fontScale="90000"/>
          </a:bodyPr>
          <a:lstStyle/>
          <a:p>
            <a:pPr algn="ctr"/>
            <a:r>
              <a:rPr lang="en-US" sz="3200" smtClean="0"/>
              <a:t>Belajar menyangkut 3 ranah kemampuan</a:t>
            </a:r>
            <a:br>
              <a:rPr lang="en-US" sz="3200" smtClean="0"/>
            </a:br>
            <a:r>
              <a:rPr lang="en-US" sz="3200" smtClean="0"/>
              <a:t/>
            </a:r>
            <a:br>
              <a:rPr lang="en-US" sz="3200" smtClean="0"/>
            </a:br>
            <a:r>
              <a:rPr lang="en-US" sz="3200" smtClean="0"/>
              <a:t/>
            </a:r>
            <a:br>
              <a:rPr lang="en-US" sz="3200" smtClean="0"/>
            </a:br>
            <a:r>
              <a:rPr lang="en-US" sz="3200" smtClean="0"/>
              <a:t/>
            </a:r>
            <a:br>
              <a:rPr lang="en-US" sz="3200" smtClean="0"/>
            </a:br>
            <a:r>
              <a:rPr lang="en-US" sz="3200" smtClean="0"/>
              <a:t/>
            </a:r>
            <a:br>
              <a:rPr lang="en-US" sz="3200" smtClean="0"/>
            </a:br>
            <a:r>
              <a:rPr lang="en-US" sz="3200" smtClean="0"/>
              <a:t/>
            </a:r>
            <a:br>
              <a:rPr lang="en-US" sz="3200" smtClean="0"/>
            </a:br>
            <a:r>
              <a:rPr lang="en-US" sz="3200" smtClean="0"/>
              <a:t/>
            </a:r>
            <a:br>
              <a:rPr lang="en-US" sz="3200" smtClean="0"/>
            </a:br>
            <a:r>
              <a:rPr lang="en-US" sz="3200" smtClean="0"/>
              <a:t/>
            </a:r>
            <a:br>
              <a:rPr lang="en-US" sz="3200" smtClean="0"/>
            </a:br>
            <a:r>
              <a:rPr lang="en-US" sz="3200" smtClean="0"/>
              <a:t/>
            </a:r>
            <a:br>
              <a:rPr lang="en-US" sz="3200" smtClean="0"/>
            </a:br>
            <a:r>
              <a:rPr lang="en-US" sz="3200" smtClean="0">
                <a:latin typeface="Arial Narrow" pitchFamily="34" charset="0"/>
              </a:rPr>
              <a:t>Teori Bloom</a:t>
            </a:r>
            <a:endParaRPr lang="en-US" sz="3200">
              <a:latin typeface="Arial Narrow" pitchFamily="34" charset="0"/>
            </a:endParaRPr>
          </a:p>
        </p:txBody>
      </p:sp>
      <p:sp>
        <p:nvSpPr>
          <p:cNvPr id="4" name="Title 2"/>
          <p:cNvSpPr txBox="1">
            <a:spLocks/>
          </p:cNvSpPr>
          <p:nvPr/>
        </p:nvSpPr>
        <p:spPr>
          <a:xfrm>
            <a:off x="4724400" y="914400"/>
            <a:ext cx="3962400" cy="5715000"/>
          </a:xfrm>
          <a:prstGeom prst="rect">
            <a:avLst/>
          </a:prstGeom>
        </p:spPr>
        <p:txBody>
          <a:bodyPr vert="horz" rtlCol="0" anchor="t">
            <a:normAutofit fontScale="925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mtClean="0">
                <a:solidFill>
                  <a:schemeClr val="accent4"/>
                </a:solidFill>
                <a:effectLst>
                  <a:outerShdw blurRad="31750" dist="25400" dir="5400000" algn="tl" rotWithShape="0">
                    <a:srgbClr val="000000">
                      <a:alpha val="25000"/>
                    </a:srgbClr>
                  </a:outerShdw>
                </a:effectLst>
                <a:latin typeface="Impact" pitchFamily="34" charset="0"/>
                <a:ea typeface="+mj-ea"/>
                <a:cs typeface="+mj-cs"/>
              </a:rPr>
              <a:t>Tujuan b</a:t>
            </a:r>
            <a:r>
              <a:rPr kumimoji="0" lang="en-US" sz="3200" b="0" i="0" u="none" strike="noStrike" kern="1200" cap="none" spc="0" normalizeH="0" baseline="0" noProof="0" smtClean="0">
                <a:ln>
                  <a:noFill/>
                </a:ln>
                <a:solidFill>
                  <a:schemeClr val="accent4"/>
                </a:solidFill>
                <a:effectLst>
                  <a:outerShdw blurRad="31750" dist="25400" dir="5400000" algn="tl" rotWithShape="0">
                    <a:srgbClr val="000000">
                      <a:alpha val="25000"/>
                    </a:srgbClr>
                  </a:outerShdw>
                </a:effectLst>
                <a:uLnTx/>
                <a:uFillTx/>
                <a:latin typeface="Impact" pitchFamily="34" charset="0"/>
                <a:ea typeface="+mj-ea"/>
                <a:cs typeface="+mj-cs"/>
              </a:rPr>
              <a:t>elajar juga menyangkut 3 ranah kemampuan</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smtClean="0">
              <a:solidFill>
                <a:schemeClr val="accent4"/>
              </a:solidFill>
              <a:effectLst>
                <a:outerShdw blurRad="31750" dist="25400" dir="5400000" algn="tl" rotWithShape="0">
                  <a:srgbClr val="000000">
                    <a:alpha val="25000"/>
                  </a:srgbClr>
                </a:outerShdw>
              </a:effectLst>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smtClean="0">
              <a:ln>
                <a:noFill/>
              </a:ln>
              <a:solidFill>
                <a:schemeClr val="accent4"/>
              </a:solidFill>
              <a:effectLst>
                <a:outerShdw blurRad="31750" dist="25400" dir="5400000" algn="tl" rotWithShape="0">
                  <a:srgbClr val="000000">
                    <a:alpha val="25000"/>
                  </a:srgbClr>
                </a:outerShdw>
              </a:effectLst>
              <a:uLnTx/>
              <a:uFillTx/>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smtClean="0">
              <a:solidFill>
                <a:schemeClr val="accent4"/>
              </a:solidFill>
              <a:effectLst>
                <a:outerShdw blurRad="31750" dist="25400" dir="5400000" algn="tl" rotWithShape="0">
                  <a:srgbClr val="000000">
                    <a:alpha val="25000"/>
                  </a:srgbClr>
                </a:outerShdw>
              </a:effectLst>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smtClean="0">
              <a:ln>
                <a:noFill/>
              </a:ln>
              <a:solidFill>
                <a:schemeClr val="accent4"/>
              </a:solidFill>
              <a:effectLst>
                <a:outerShdw blurRad="31750" dist="25400" dir="5400000" algn="tl" rotWithShape="0">
                  <a:srgbClr val="000000">
                    <a:alpha val="25000"/>
                  </a:srgbClr>
                </a:outerShdw>
              </a:effectLst>
              <a:uLnTx/>
              <a:uFillTx/>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smtClean="0">
              <a:solidFill>
                <a:schemeClr val="accent4"/>
              </a:solidFill>
              <a:effectLst>
                <a:outerShdw blurRad="31750" dist="25400" dir="5400000" algn="tl" rotWithShape="0">
                  <a:srgbClr val="000000">
                    <a:alpha val="25000"/>
                  </a:srgbClr>
                </a:outerShdw>
              </a:effectLst>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smtClean="0">
              <a:ln>
                <a:noFill/>
              </a:ln>
              <a:solidFill>
                <a:schemeClr val="accent4"/>
              </a:solidFill>
              <a:effectLst>
                <a:outerShdw blurRad="31750" dist="25400" dir="5400000" algn="tl" rotWithShape="0">
                  <a:srgbClr val="000000">
                    <a:alpha val="25000"/>
                  </a:srgbClr>
                </a:outerShdw>
              </a:effectLst>
              <a:uLnTx/>
              <a:uFillTx/>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smtClean="0">
              <a:solidFill>
                <a:schemeClr val="accent4"/>
              </a:solidFill>
              <a:effectLst>
                <a:outerShdw blurRad="31750" dist="25400" dir="5400000" algn="tl" rotWithShape="0">
                  <a:srgbClr val="000000">
                    <a:alpha val="25000"/>
                  </a:srgbClr>
                </a:outerShdw>
              </a:effectLst>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smtClean="0">
              <a:solidFill>
                <a:schemeClr val="accent4"/>
              </a:solidFill>
              <a:effectLst>
                <a:outerShdw blurRad="31750" dist="25400" dir="5400000" algn="tl" rotWithShape="0">
                  <a:srgbClr val="000000">
                    <a:alpha val="25000"/>
                  </a:srgbClr>
                </a:outerShdw>
              </a:effectLst>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smtClean="0">
              <a:solidFill>
                <a:schemeClr val="accent4"/>
              </a:solidFill>
              <a:effectLst>
                <a:outerShdw blurRad="31750" dist="25400" dir="5400000" algn="tl" rotWithShape="0">
                  <a:srgbClr val="000000">
                    <a:alpha val="25000"/>
                  </a:srgbClr>
                </a:outerShdw>
              </a:effectLst>
              <a:latin typeface="Impac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4"/>
                </a:solidFill>
                <a:effectLst>
                  <a:outerShdw blurRad="31750" dist="25400" dir="5400000" algn="tl" rotWithShape="0">
                    <a:srgbClr val="000000">
                      <a:alpha val="25000"/>
                    </a:srgbClr>
                  </a:outerShdw>
                </a:effectLst>
                <a:uLnTx/>
                <a:uFillTx/>
                <a:latin typeface="Arial Narrow" pitchFamily="34" charset="0"/>
                <a:ea typeface="+mj-ea"/>
                <a:cs typeface="+mj-cs"/>
              </a:rPr>
              <a:t>Taksonomi tujuan pembelajaran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4"/>
                </a:solidFill>
                <a:effectLst>
                  <a:outerShdw blurRad="31750" dist="25400" dir="5400000" algn="tl" rotWithShape="0">
                    <a:srgbClr val="000000">
                      <a:alpha val="25000"/>
                    </a:srgbClr>
                  </a:outerShdw>
                </a:effectLst>
                <a:uLnTx/>
                <a:uFillTx/>
                <a:latin typeface="Arial Narrow" pitchFamily="34" charset="0"/>
                <a:ea typeface="+mj-ea"/>
                <a:cs typeface="+mj-cs"/>
              </a:rPr>
              <a:t>(tujuan instruksional)</a:t>
            </a:r>
            <a:endParaRPr kumimoji="0" lang="en-US" sz="3200" b="0" i="0" u="none" strike="noStrike" kern="1200" cap="none" spc="0" normalizeH="0" baseline="0" noProof="0">
              <a:ln>
                <a:noFill/>
              </a:ln>
              <a:solidFill>
                <a:schemeClr val="accent4"/>
              </a:solidFill>
              <a:effectLst>
                <a:outerShdw blurRad="31750" dist="25400" dir="5400000" algn="tl" rotWithShape="0">
                  <a:srgbClr val="000000">
                    <a:alpha val="25000"/>
                  </a:srgbClr>
                </a:outerShdw>
              </a:effectLst>
              <a:uLnTx/>
              <a:uFillTx/>
              <a:latin typeface="Arial Narrow" pitchFamily="34" charset="0"/>
              <a:ea typeface="+mj-ea"/>
              <a:cs typeface="+mj-cs"/>
            </a:endParaRPr>
          </a:p>
        </p:txBody>
      </p:sp>
      <p:sp>
        <p:nvSpPr>
          <p:cNvPr id="5" name="Right Arrow 4"/>
          <p:cNvSpPr/>
          <p:nvPr/>
        </p:nvSpPr>
        <p:spPr>
          <a:xfrm>
            <a:off x="4114800" y="1219200"/>
            <a:ext cx="838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6" name="Diagram 5"/>
          <p:cNvGraphicFramePr/>
          <p:nvPr/>
        </p:nvGraphicFramePr>
        <p:xfrm>
          <a:off x="457200" y="2133600"/>
          <a:ext cx="36576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4953000" y="2133600"/>
          <a:ext cx="3657600" cy="3251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smtClean="0">
                <a:solidFill>
                  <a:schemeClr val="accent4"/>
                </a:solidFill>
              </a:rPr>
              <a:t>Taksonomi Bloom</a:t>
            </a:r>
            <a:r>
              <a:rPr lang="en-US" smtClean="0"/>
              <a:t> merujuk pada taksonomi yang dibuat pertama kali oleh Benjamin S. Bloom pada tahun 1956 untuk tujuan pendidikan</a:t>
            </a:r>
          </a:p>
          <a:p>
            <a:pPr>
              <a:buNone/>
            </a:pPr>
            <a:endParaRPr lang="en-US" smtClean="0"/>
          </a:p>
          <a:p>
            <a:pPr>
              <a:buNone/>
            </a:pPr>
            <a:r>
              <a:rPr lang="en-US" smtClean="0"/>
              <a:t>Dalam hal ini, tujuan pendidikan dibagi menjadi beberapa </a:t>
            </a:r>
            <a:r>
              <a:rPr lang="en-US" i="1" smtClean="0"/>
              <a:t>domain</a:t>
            </a:r>
            <a:r>
              <a:rPr lang="en-US" smtClean="0"/>
              <a:t> (ranah, kawasan) dan setiap domain tersebut dibagi kembali ke dalam pembagian yang lebih rinci berdasarkan hierarkinya</a:t>
            </a:r>
            <a:endParaRPr lang="en-US"/>
          </a:p>
        </p:txBody>
      </p:sp>
      <p:sp>
        <p:nvSpPr>
          <p:cNvPr id="3" name="Title 2"/>
          <p:cNvSpPr>
            <a:spLocks noGrp="1"/>
          </p:cNvSpPr>
          <p:nvPr>
            <p:ph type="title"/>
          </p:nvPr>
        </p:nvSpPr>
        <p:spPr/>
        <p:txBody>
          <a:bodyPr/>
          <a:lstStyle/>
          <a:p>
            <a:r>
              <a:rPr lang="en-US" smtClean="0"/>
              <a:t>Taksonomi Bloom</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3627120"/>
        </p:xfrm>
        <a:graphic>
          <a:graphicData uri="http://schemas.openxmlformats.org/drawingml/2006/table">
            <a:tbl>
              <a:tblPr firstRow="1" bandRow="1">
                <a:tableStyleId>{5C22544A-7EE6-4342-B048-85BDC9FD1C3A}</a:tableStyleId>
              </a:tblPr>
              <a:tblGrid>
                <a:gridCol w="990600"/>
                <a:gridCol w="3505200"/>
                <a:gridCol w="3733800"/>
              </a:tblGrid>
              <a:tr h="370840">
                <a:tc>
                  <a:txBody>
                    <a:bodyPr/>
                    <a:lstStyle/>
                    <a:p>
                      <a:pPr algn="ctr"/>
                      <a:r>
                        <a:rPr lang="en-US" sz="2800" b="1" smtClean="0">
                          <a:latin typeface="Arial Narrow" pitchFamily="34" charset="0"/>
                        </a:rPr>
                        <a:t>Level</a:t>
                      </a:r>
                      <a:endParaRPr lang="en-US" sz="2800" b="1">
                        <a:latin typeface="Arial Narrow" pitchFamily="34" charset="0"/>
                      </a:endParaRPr>
                    </a:p>
                  </a:txBody>
                  <a:tcPr/>
                </a:tc>
                <a:tc>
                  <a:txBody>
                    <a:bodyPr/>
                    <a:lstStyle/>
                    <a:p>
                      <a:pPr algn="ctr"/>
                      <a:r>
                        <a:rPr lang="en-US" sz="2800" smtClean="0">
                          <a:latin typeface="Arial Narrow" pitchFamily="34" charset="0"/>
                        </a:rPr>
                        <a:t>Taksonomi lama</a:t>
                      </a:r>
                      <a:endParaRPr lang="en-US" sz="2800">
                        <a:latin typeface="Arial Narrow" pitchFamily="34" charset="0"/>
                      </a:endParaRPr>
                    </a:p>
                  </a:txBody>
                  <a:tcPr/>
                </a:tc>
                <a:tc>
                  <a:txBody>
                    <a:bodyPr/>
                    <a:lstStyle/>
                    <a:p>
                      <a:pPr algn="ctr"/>
                      <a:r>
                        <a:rPr lang="en-US" sz="2800" smtClean="0">
                          <a:latin typeface="Arial Narrow" pitchFamily="34" charset="0"/>
                        </a:rPr>
                        <a:t>Taksonomi revisi</a:t>
                      </a:r>
                      <a:endParaRPr lang="en-US" sz="2800">
                        <a:latin typeface="Arial Narrow" pitchFamily="34" charset="0"/>
                      </a:endParaRPr>
                    </a:p>
                  </a:txBody>
                  <a:tcPr/>
                </a:tc>
              </a:tr>
              <a:tr h="370840">
                <a:tc>
                  <a:txBody>
                    <a:bodyPr/>
                    <a:lstStyle/>
                    <a:p>
                      <a:pPr algn="ctr"/>
                      <a:r>
                        <a:rPr lang="en-US" sz="2800" b="1" smtClean="0">
                          <a:latin typeface="Arial Narrow" pitchFamily="34" charset="0"/>
                        </a:rPr>
                        <a:t>C1</a:t>
                      </a:r>
                      <a:endParaRPr lang="en-US" sz="2800" b="1">
                        <a:latin typeface="Arial Narrow" pitchFamily="34" charset="0"/>
                      </a:endParaRPr>
                    </a:p>
                  </a:txBody>
                  <a:tcPr/>
                </a:tc>
                <a:tc>
                  <a:txBody>
                    <a:bodyPr/>
                    <a:lstStyle/>
                    <a:p>
                      <a:r>
                        <a:rPr lang="en-US" sz="2800" smtClean="0">
                          <a:latin typeface="Arial Narrow" pitchFamily="34" charset="0"/>
                        </a:rPr>
                        <a:t>Pengetahuan</a:t>
                      </a:r>
                      <a:endParaRPr lang="en-US" sz="2800">
                        <a:latin typeface="Arial Narrow" pitchFamily="34" charset="0"/>
                      </a:endParaRPr>
                    </a:p>
                  </a:txBody>
                  <a:tcPr/>
                </a:tc>
                <a:tc>
                  <a:txBody>
                    <a:bodyPr/>
                    <a:lstStyle/>
                    <a:p>
                      <a:r>
                        <a:rPr lang="en-US" sz="2800" smtClean="0">
                          <a:latin typeface="Arial Narrow" pitchFamily="34" charset="0"/>
                        </a:rPr>
                        <a:t>Mengingat</a:t>
                      </a:r>
                      <a:endParaRPr lang="en-US" sz="2800">
                        <a:latin typeface="Arial Narrow" pitchFamily="34" charset="0"/>
                      </a:endParaRPr>
                    </a:p>
                  </a:txBody>
                  <a:tcPr/>
                </a:tc>
              </a:tr>
              <a:tr h="370840">
                <a:tc>
                  <a:txBody>
                    <a:bodyPr/>
                    <a:lstStyle/>
                    <a:p>
                      <a:pPr algn="ctr"/>
                      <a:r>
                        <a:rPr lang="en-US" sz="2800" b="1" smtClean="0">
                          <a:latin typeface="Arial Narrow" pitchFamily="34" charset="0"/>
                        </a:rPr>
                        <a:t>C2</a:t>
                      </a:r>
                      <a:endParaRPr lang="en-US" sz="2800" b="1">
                        <a:latin typeface="Arial Narrow" pitchFamily="34" charset="0"/>
                      </a:endParaRPr>
                    </a:p>
                  </a:txBody>
                  <a:tcPr/>
                </a:tc>
                <a:tc>
                  <a:txBody>
                    <a:bodyPr/>
                    <a:lstStyle/>
                    <a:p>
                      <a:r>
                        <a:rPr lang="en-US" sz="2800" smtClean="0">
                          <a:latin typeface="Arial Narrow" pitchFamily="34" charset="0"/>
                        </a:rPr>
                        <a:t>Pemahaman</a:t>
                      </a:r>
                      <a:endParaRPr lang="en-US" sz="2800">
                        <a:latin typeface="Arial Narrow" pitchFamily="34" charset="0"/>
                      </a:endParaRPr>
                    </a:p>
                  </a:txBody>
                  <a:tcPr/>
                </a:tc>
                <a:tc>
                  <a:txBody>
                    <a:bodyPr/>
                    <a:lstStyle/>
                    <a:p>
                      <a:r>
                        <a:rPr lang="en-US" sz="2800" smtClean="0">
                          <a:latin typeface="Arial Narrow" pitchFamily="34" charset="0"/>
                        </a:rPr>
                        <a:t>Memahami</a:t>
                      </a:r>
                      <a:endParaRPr lang="en-US" sz="2800">
                        <a:latin typeface="Arial Narrow" pitchFamily="34" charset="0"/>
                      </a:endParaRPr>
                    </a:p>
                  </a:txBody>
                  <a:tcPr/>
                </a:tc>
              </a:tr>
              <a:tr h="370840">
                <a:tc>
                  <a:txBody>
                    <a:bodyPr/>
                    <a:lstStyle/>
                    <a:p>
                      <a:pPr algn="ctr"/>
                      <a:r>
                        <a:rPr lang="en-US" sz="2800" b="1" smtClean="0">
                          <a:latin typeface="Arial Narrow" pitchFamily="34" charset="0"/>
                        </a:rPr>
                        <a:t>C3</a:t>
                      </a:r>
                      <a:endParaRPr lang="en-US" sz="2800" b="1">
                        <a:latin typeface="Arial Narrow" pitchFamily="34" charset="0"/>
                      </a:endParaRPr>
                    </a:p>
                  </a:txBody>
                  <a:tcPr/>
                </a:tc>
                <a:tc>
                  <a:txBody>
                    <a:bodyPr/>
                    <a:lstStyle/>
                    <a:p>
                      <a:r>
                        <a:rPr lang="en-US" sz="2800" smtClean="0">
                          <a:latin typeface="Arial Narrow" pitchFamily="34" charset="0"/>
                        </a:rPr>
                        <a:t>Aplikasi</a:t>
                      </a:r>
                      <a:endParaRPr lang="en-US" sz="2800">
                        <a:latin typeface="Arial Narrow" pitchFamily="34" charset="0"/>
                      </a:endParaRPr>
                    </a:p>
                  </a:txBody>
                  <a:tcPr/>
                </a:tc>
                <a:tc>
                  <a:txBody>
                    <a:bodyPr/>
                    <a:lstStyle/>
                    <a:p>
                      <a:r>
                        <a:rPr lang="en-US" sz="2800" smtClean="0">
                          <a:latin typeface="Arial Narrow" pitchFamily="34" charset="0"/>
                        </a:rPr>
                        <a:t>Mengaplikasikan</a:t>
                      </a:r>
                      <a:endParaRPr lang="en-US" sz="2800">
                        <a:latin typeface="Arial Narrow" pitchFamily="34" charset="0"/>
                      </a:endParaRPr>
                    </a:p>
                  </a:txBody>
                  <a:tcPr/>
                </a:tc>
              </a:tr>
              <a:tr h="370840">
                <a:tc>
                  <a:txBody>
                    <a:bodyPr/>
                    <a:lstStyle/>
                    <a:p>
                      <a:pPr algn="ctr"/>
                      <a:r>
                        <a:rPr lang="en-US" sz="2800" b="1" smtClean="0">
                          <a:latin typeface="Arial Narrow" pitchFamily="34" charset="0"/>
                        </a:rPr>
                        <a:t>C4</a:t>
                      </a:r>
                      <a:endParaRPr lang="en-US" sz="2800" b="1">
                        <a:latin typeface="Arial Narrow" pitchFamily="34" charset="0"/>
                      </a:endParaRPr>
                    </a:p>
                  </a:txBody>
                  <a:tcPr/>
                </a:tc>
                <a:tc>
                  <a:txBody>
                    <a:bodyPr/>
                    <a:lstStyle/>
                    <a:p>
                      <a:r>
                        <a:rPr lang="en-US" sz="2800" smtClean="0">
                          <a:latin typeface="Arial Narrow" pitchFamily="34" charset="0"/>
                        </a:rPr>
                        <a:t>Analisis</a:t>
                      </a:r>
                      <a:endParaRPr lang="en-US" sz="2800">
                        <a:latin typeface="Arial Narrow" pitchFamily="34" charset="0"/>
                      </a:endParaRPr>
                    </a:p>
                  </a:txBody>
                  <a:tcPr/>
                </a:tc>
                <a:tc>
                  <a:txBody>
                    <a:bodyPr/>
                    <a:lstStyle/>
                    <a:p>
                      <a:r>
                        <a:rPr lang="en-US" sz="2800" smtClean="0">
                          <a:latin typeface="Arial Narrow" pitchFamily="34" charset="0"/>
                        </a:rPr>
                        <a:t>Menganalisis</a:t>
                      </a:r>
                      <a:endParaRPr lang="en-US" sz="2800">
                        <a:latin typeface="Arial Narrow" pitchFamily="34" charset="0"/>
                      </a:endParaRPr>
                    </a:p>
                  </a:txBody>
                  <a:tcPr/>
                </a:tc>
              </a:tr>
              <a:tr h="370840">
                <a:tc>
                  <a:txBody>
                    <a:bodyPr/>
                    <a:lstStyle/>
                    <a:p>
                      <a:pPr algn="ctr"/>
                      <a:r>
                        <a:rPr lang="en-US" sz="2800" b="1" smtClean="0">
                          <a:latin typeface="Arial Narrow" pitchFamily="34" charset="0"/>
                        </a:rPr>
                        <a:t>C5</a:t>
                      </a:r>
                      <a:endParaRPr lang="en-US" sz="2800" b="1">
                        <a:latin typeface="Arial Narrow" pitchFamily="34" charset="0"/>
                      </a:endParaRPr>
                    </a:p>
                  </a:txBody>
                  <a:tcPr/>
                </a:tc>
                <a:tc>
                  <a:txBody>
                    <a:bodyPr/>
                    <a:lstStyle/>
                    <a:p>
                      <a:r>
                        <a:rPr lang="en-US" sz="2800" smtClean="0">
                          <a:latin typeface="Arial Narrow" pitchFamily="34" charset="0"/>
                        </a:rPr>
                        <a:t>Sintesis</a:t>
                      </a:r>
                      <a:endParaRPr lang="en-US" sz="2800">
                        <a:latin typeface="Arial Narrow" pitchFamily="34" charset="0"/>
                      </a:endParaRPr>
                    </a:p>
                  </a:txBody>
                  <a:tcPr/>
                </a:tc>
                <a:tc>
                  <a:txBody>
                    <a:bodyPr/>
                    <a:lstStyle/>
                    <a:p>
                      <a:r>
                        <a:rPr lang="en-US" sz="2800" smtClean="0">
                          <a:latin typeface="Arial Narrow" pitchFamily="34" charset="0"/>
                        </a:rPr>
                        <a:t>Mengevaluasi</a:t>
                      </a:r>
                      <a:endParaRPr lang="en-US" sz="2800">
                        <a:latin typeface="Arial Narrow" pitchFamily="34" charset="0"/>
                      </a:endParaRPr>
                    </a:p>
                  </a:txBody>
                  <a:tcPr/>
                </a:tc>
              </a:tr>
              <a:tr h="370840">
                <a:tc>
                  <a:txBody>
                    <a:bodyPr/>
                    <a:lstStyle/>
                    <a:p>
                      <a:pPr algn="ctr"/>
                      <a:r>
                        <a:rPr lang="en-US" sz="2800" b="1" smtClean="0">
                          <a:latin typeface="Arial Narrow" pitchFamily="34" charset="0"/>
                        </a:rPr>
                        <a:t>C6</a:t>
                      </a:r>
                      <a:endParaRPr lang="en-US" sz="2800" b="1">
                        <a:latin typeface="Arial Narrow" pitchFamily="34" charset="0"/>
                      </a:endParaRPr>
                    </a:p>
                  </a:txBody>
                  <a:tcPr/>
                </a:tc>
                <a:tc>
                  <a:txBody>
                    <a:bodyPr/>
                    <a:lstStyle/>
                    <a:p>
                      <a:r>
                        <a:rPr lang="en-US" sz="2800" smtClean="0">
                          <a:latin typeface="Arial Narrow" pitchFamily="34" charset="0"/>
                        </a:rPr>
                        <a:t>Evaluasi</a:t>
                      </a:r>
                      <a:endParaRPr lang="en-US" sz="2800">
                        <a:latin typeface="Arial Narrow" pitchFamily="34" charset="0"/>
                      </a:endParaRPr>
                    </a:p>
                  </a:txBody>
                  <a:tcPr/>
                </a:tc>
                <a:tc>
                  <a:txBody>
                    <a:bodyPr/>
                    <a:lstStyle/>
                    <a:p>
                      <a:r>
                        <a:rPr lang="en-US" sz="2800" smtClean="0">
                          <a:latin typeface="Arial Narrow" pitchFamily="34" charset="0"/>
                        </a:rPr>
                        <a:t>Mencipta</a:t>
                      </a:r>
                      <a:endParaRPr lang="en-US" sz="2800">
                        <a:latin typeface="Arial Narrow" pitchFamily="34" charset="0"/>
                      </a:endParaRPr>
                    </a:p>
                  </a:txBody>
                  <a:tcPr/>
                </a:tc>
              </a:tr>
            </a:tbl>
          </a:graphicData>
        </a:graphic>
      </p:graphicFrame>
      <p:sp>
        <p:nvSpPr>
          <p:cNvPr id="3" name="Title 2"/>
          <p:cNvSpPr>
            <a:spLocks noGrp="1"/>
          </p:cNvSpPr>
          <p:nvPr>
            <p:ph type="title"/>
          </p:nvPr>
        </p:nvSpPr>
        <p:spPr/>
        <p:txBody>
          <a:bodyPr>
            <a:normAutofit/>
          </a:bodyPr>
          <a:lstStyle/>
          <a:p>
            <a:r>
              <a:rPr lang="en-US" smtClean="0">
                <a:solidFill>
                  <a:srgbClr val="C00000"/>
                </a:solidFill>
              </a:rPr>
              <a:t>Revisi</a:t>
            </a:r>
            <a:r>
              <a:rPr lang="en-US" smtClean="0"/>
              <a:t> taksonomi Bloom</a:t>
            </a:r>
            <a:br>
              <a:rPr lang="en-US" smtClean="0"/>
            </a:br>
            <a:r>
              <a:rPr lang="de-DE" sz="2400" i="1" smtClean="0"/>
              <a:t>(Anderson, L.W. &amp; Krathwohl, D.R., 2001)</a:t>
            </a:r>
            <a:endParaRPr lang="en-US" i="1"/>
          </a:p>
        </p:txBody>
      </p:sp>
      <p:sp>
        <p:nvSpPr>
          <p:cNvPr id="5" name="TextBox 4"/>
          <p:cNvSpPr txBox="1"/>
          <p:nvPr/>
        </p:nvSpPr>
        <p:spPr>
          <a:xfrm>
            <a:off x="46220" y="6477000"/>
            <a:ext cx="9024971" cy="338554"/>
          </a:xfrm>
          <a:prstGeom prst="rect">
            <a:avLst/>
          </a:prstGeom>
          <a:noFill/>
        </p:spPr>
        <p:txBody>
          <a:bodyPr wrap="none" rtlCol="0">
            <a:spAutoFit/>
          </a:bodyPr>
          <a:lstStyle/>
          <a:p>
            <a:r>
              <a:rPr lang="en-US" sz="1600" i="1" smtClean="0">
                <a:latin typeface="Arial Narrow" pitchFamily="34" charset="0"/>
              </a:rPr>
              <a:t>Sumber: </a:t>
            </a:r>
            <a:r>
              <a:rPr lang="en-US" sz="1600" i="1" smtClean="0">
                <a:latin typeface="Arial Narrow" pitchFamily="34" charset="0"/>
                <a:hlinkClick r:id="rId2"/>
              </a:rPr>
              <a:t>http://file.upi.edu/Direktori/FPMIPA/JUR._PEND._BIOLOGI/ANA_RATNAWULAN/taksonomi_Bloom_revisi.pdf</a:t>
            </a:r>
            <a:endParaRPr lang="en-US" sz="1600" i="1">
              <a:latin typeface="Arial Narrow"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229600" cy="5334000"/>
        </p:xfrm>
        <a:graphic>
          <a:graphicData uri="http://schemas.openxmlformats.org/drawingml/2006/table">
            <a:tbl>
              <a:tblPr firstRow="1" bandRow="1">
                <a:tableStyleId>{5C22544A-7EE6-4342-B048-85BDC9FD1C3A}</a:tableStyleId>
              </a:tblPr>
              <a:tblGrid>
                <a:gridCol w="2133600"/>
                <a:gridCol w="2895600"/>
                <a:gridCol w="3200400"/>
              </a:tblGrid>
              <a:tr h="370840">
                <a:tc>
                  <a:txBody>
                    <a:bodyPr/>
                    <a:lstStyle/>
                    <a:p>
                      <a:r>
                        <a:rPr lang="en-US" sz="2000" smtClean="0">
                          <a:latin typeface="Arial Narrow" pitchFamily="34" charset="0"/>
                        </a:rPr>
                        <a:t>Level</a:t>
                      </a:r>
                      <a:endParaRPr lang="en-US" sz="2000">
                        <a:latin typeface="Arial Narrow" pitchFamily="34" charset="0"/>
                      </a:endParaRPr>
                    </a:p>
                  </a:txBody>
                  <a:tcPr/>
                </a:tc>
                <a:tc>
                  <a:txBody>
                    <a:bodyPr/>
                    <a:lstStyle/>
                    <a:p>
                      <a:r>
                        <a:rPr lang="en-US" sz="2000" smtClean="0">
                          <a:latin typeface="Arial Narrow" pitchFamily="34" charset="0"/>
                        </a:rPr>
                        <a:t>Dimensi proses kognitif</a:t>
                      </a:r>
                      <a:endParaRPr lang="en-US" sz="2000">
                        <a:latin typeface="Arial Narrow" pitchFamily="34" charset="0"/>
                      </a:endParaRPr>
                    </a:p>
                  </a:txBody>
                  <a:tcPr/>
                </a:tc>
                <a:tc>
                  <a:txBody>
                    <a:bodyPr/>
                    <a:lstStyle/>
                    <a:p>
                      <a:r>
                        <a:rPr lang="en-US" sz="2000" smtClean="0">
                          <a:latin typeface="Arial Narrow" pitchFamily="34" charset="0"/>
                        </a:rPr>
                        <a:t>Deskripsi</a:t>
                      </a:r>
                      <a:endParaRPr lang="en-US" sz="2000">
                        <a:latin typeface="Arial Narrow" pitchFamily="34" charset="0"/>
                      </a:endParaRPr>
                    </a:p>
                  </a:txBody>
                  <a:tcPr/>
                </a:tc>
              </a:tr>
              <a:tr h="370840">
                <a:tc>
                  <a:txBody>
                    <a:bodyPr/>
                    <a:lstStyle/>
                    <a:p>
                      <a:r>
                        <a:rPr lang="en-US" sz="1600" smtClean="0">
                          <a:latin typeface="Arial Narrow" pitchFamily="34" charset="0"/>
                        </a:rPr>
                        <a:t>C1-</a:t>
                      </a:r>
                      <a:r>
                        <a:rPr lang="en-US" sz="1600" b="1" smtClean="0">
                          <a:latin typeface="Arial Narrow" pitchFamily="34" charset="0"/>
                        </a:rPr>
                        <a:t>Mengingat</a:t>
                      </a:r>
                      <a:endParaRPr lang="en-US" sz="1600" b="1">
                        <a:latin typeface="Arial Narrow" pitchFamily="34" charset="0"/>
                      </a:endParaRPr>
                    </a:p>
                  </a:txBody>
                  <a:tcPr/>
                </a:tc>
                <a:tc>
                  <a:txBody>
                    <a:bodyPr/>
                    <a:lstStyle/>
                    <a:p>
                      <a:pPr marL="457200" indent="-457200">
                        <a:buAutoNum type="arabicPeriod"/>
                      </a:pPr>
                      <a:r>
                        <a:rPr lang="en-US" sz="1600" smtClean="0">
                          <a:latin typeface="Arial Narrow" pitchFamily="34" charset="0"/>
                        </a:rPr>
                        <a:t>Mengenali</a:t>
                      </a:r>
                    </a:p>
                    <a:p>
                      <a:pPr marL="457200" indent="-457200">
                        <a:buAutoNum type="arabicPeriod"/>
                      </a:pPr>
                      <a:r>
                        <a:rPr lang="en-US" sz="1600" smtClean="0">
                          <a:latin typeface="Arial Narrow" pitchFamily="34" charset="0"/>
                        </a:rPr>
                        <a:t>Mengingat</a:t>
                      </a:r>
                      <a:endParaRPr lang="en-US" sz="1600">
                        <a:latin typeface="Arial Narrow" pitchFamily="34" charset="0"/>
                      </a:endParaRPr>
                    </a:p>
                  </a:txBody>
                  <a:tcPr/>
                </a:tc>
                <a:tc>
                  <a:txBody>
                    <a:bodyPr/>
                    <a:lstStyle/>
                    <a:p>
                      <a:r>
                        <a:rPr lang="en-US" sz="1600" smtClean="0">
                          <a:latin typeface="Arial Narrow" pitchFamily="34" charset="0"/>
                        </a:rPr>
                        <a:t>Dapatkah mahasiswa mengingat informasi?</a:t>
                      </a:r>
                      <a:endParaRPr lang="en-US" sz="1600">
                        <a:latin typeface="Arial Narrow" pitchFamily="34" charset="0"/>
                      </a:endParaRPr>
                    </a:p>
                  </a:txBody>
                  <a:tcPr/>
                </a:tc>
              </a:tr>
              <a:tr h="370840">
                <a:tc>
                  <a:txBody>
                    <a:bodyPr/>
                    <a:lstStyle/>
                    <a:p>
                      <a:r>
                        <a:rPr lang="en-US" sz="1600" smtClean="0">
                          <a:latin typeface="Arial Narrow" pitchFamily="34" charset="0"/>
                        </a:rPr>
                        <a:t>C2-</a:t>
                      </a:r>
                      <a:r>
                        <a:rPr lang="en-US" sz="1600" b="1" smtClean="0">
                          <a:latin typeface="Arial Narrow" pitchFamily="34" charset="0"/>
                        </a:rPr>
                        <a:t>Memahami</a:t>
                      </a:r>
                      <a:endParaRPr lang="en-US" sz="1600" b="1">
                        <a:latin typeface="Arial Narrow" pitchFamily="34" charset="0"/>
                      </a:endParaRPr>
                    </a:p>
                  </a:txBody>
                  <a:tcPr/>
                </a:tc>
                <a:tc>
                  <a:txBody>
                    <a:bodyPr/>
                    <a:lstStyle/>
                    <a:p>
                      <a:pPr marL="457200" indent="-457200">
                        <a:buAutoNum type="arabicPeriod"/>
                      </a:pPr>
                      <a:r>
                        <a:rPr lang="en-US" sz="1600" smtClean="0">
                          <a:latin typeface="Arial Narrow" pitchFamily="34" charset="0"/>
                        </a:rPr>
                        <a:t>Menafsirkan</a:t>
                      </a:r>
                    </a:p>
                    <a:p>
                      <a:pPr marL="457200" indent="-457200">
                        <a:buAutoNum type="arabicPeriod"/>
                      </a:pPr>
                      <a:r>
                        <a:rPr lang="en-US" sz="1600" smtClean="0">
                          <a:latin typeface="Arial Narrow" pitchFamily="34" charset="0"/>
                        </a:rPr>
                        <a:t>Memberi contoh</a:t>
                      </a:r>
                    </a:p>
                    <a:p>
                      <a:pPr marL="457200" indent="-457200">
                        <a:buAutoNum type="arabicPeriod"/>
                      </a:pPr>
                      <a:r>
                        <a:rPr lang="en-US" sz="1600" smtClean="0">
                          <a:latin typeface="Arial Narrow" pitchFamily="34" charset="0"/>
                        </a:rPr>
                        <a:t>Meringkas</a:t>
                      </a:r>
                    </a:p>
                    <a:p>
                      <a:pPr marL="457200" indent="-457200">
                        <a:buAutoNum type="arabicPeriod"/>
                      </a:pPr>
                      <a:r>
                        <a:rPr lang="en-US" sz="1600" smtClean="0">
                          <a:latin typeface="Arial Narrow" pitchFamily="34" charset="0"/>
                        </a:rPr>
                        <a:t>Menarik inferensi</a:t>
                      </a:r>
                    </a:p>
                    <a:p>
                      <a:pPr marL="457200" indent="-457200">
                        <a:buAutoNum type="arabicPeriod"/>
                      </a:pPr>
                      <a:r>
                        <a:rPr lang="en-US" sz="1600" smtClean="0">
                          <a:latin typeface="Arial Narrow" pitchFamily="34" charset="0"/>
                        </a:rPr>
                        <a:t>Membandingkan</a:t>
                      </a:r>
                    </a:p>
                    <a:p>
                      <a:pPr marL="457200" indent="-457200">
                        <a:buAutoNum type="arabicPeriod"/>
                      </a:pPr>
                      <a:r>
                        <a:rPr lang="en-US" sz="1600" smtClean="0">
                          <a:latin typeface="Arial Narrow" pitchFamily="34" charset="0"/>
                        </a:rPr>
                        <a:t>Menjelaskan</a:t>
                      </a:r>
                      <a:endParaRPr lang="en-US" sz="1600">
                        <a:latin typeface="Arial Narrow" pitchFamily="34" charset="0"/>
                      </a:endParaRPr>
                    </a:p>
                  </a:txBody>
                  <a:tcPr/>
                </a:tc>
                <a:tc>
                  <a:txBody>
                    <a:bodyPr/>
                    <a:lstStyle/>
                    <a:p>
                      <a:r>
                        <a:rPr lang="en-US" sz="1600" smtClean="0">
                          <a:latin typeface="Arial Narrow" pitchFamily="34" charset="0"/>
                        </a:rPr>
                        <a:t>Dapatkah mahasiswa menjelaskan sebuah ide atau konsep?</a:t>
                      </a:r>
                      <a:endParaRPr lang="en-US" sz="1600">
                        <a:latin typeface="Arial Narrow" pitchFamily="34" charset="0"/>
                      </a:endParaRPr>
                    </a:p>
                  </a:txBody>
                  <a:tcPr/>
                </a:tc>
              </a:tr>
              <a:tr h="370840">
                <a:tc>
                  <a:txBody>
                    <a:bodyPr/>
                    <a:lstStyle/>
                    <a:p>
                      <a:r>
                        <a:rPr lang="en-US" sz="1600" smtClean="0">
                          <a:latin typeface="Arial Narrow" pitchFamily="34" charset="0"/>
                        </a:rPr>
                        <a:t>C3-</a:t>
                      </a:r>
                      <a:r>
                        <a:rPr lang="en-US" sz="1600" b="1" smtClean="0">
                          <a:latin typeface="Arial Narrow" pitchFamily="34" charset="0"/>
                        </a:rPr>
                        <a:t>Mengaplikasikan</a:t>
                      </a:r>
                      <a:endParaRPr lang="en-US" sz="1600" b="1">
                        <a:latin typeface="Arial Narrow" pitchFamily="34" charset="0"/>
                      </a:endParaRPr>
                    </a:p>
                  </a:txBody>
                  <a:tcPr/>
                </a:tc>
                <a:tc>
                  <a:txBody>
                    <a:bodyPr/>
                    <a:lstStyle/>
                    <a:p>
                      <a:pPr marL="457200" indent="-457200">
                        <a:buAutoNum type="arabicPeriod"/>
                      </a:pPr>
                      <a:r>
                        <a:rPr lang="en-US" sz="1600" smtClean="0">
                          <a:latin typeface="Arial Narrow" pitchFamily="34" charset="0"/>
                        </a:rPr>
                        <a:t>Menjalankan</a:t>
                      </a:r>
                    </a:p>
                    <a:p>
                      <a:pPr marL="457200" indent="-457200">
                        <a:buAutoNum type="arabicPeriod"/>
                      </a:pPr>
                      <a:r>
                        <a:rPr lang="en-US" sz="1600" smtClean="0">
                          <a:latin typeface="Arial Narrow" pitchFamily="34" charset="0"/>
                        </a:rPr>
                        <a:t>mengimplementasikan</a:t>
                      </a:r>
                      <a:endParaRPr lang="en-US" sz="1600">
                        <a:latin typeface="Arial Narrow" pitchFamily="34" charset="0"/>
                      </a:endParaRPr>
                    </a:p>
                  </a:txBody>
                  <a:tcPr/>
                </a:tc>
                <a:tc>
                  <a:txBody>
                    <a:bodyPr/>
                    <a:lstStyle/>
                    <a:p>
                      <a:r>
                        <a:rPr lang="en-US" sz="1600" smtClean="0">
                          <a:latin typeface="Arial Narrow" pitchFamily="34" charset="0"/>
                        </a:rPr>
                        <a:t>Dapatkah</a:t>
                      </a:r>
                      <a:r>
                        <a:rPr lang="en-US" sz="1600" baseline="0" smtClean="0">
                          <a:latin typeface="Arial Narrow" pitchFamily="34" charset="0"/>
                        </a:rPr>
                        <a:t> mahasiswa menggunakan informasi dengan cara yang baru?</a:t>
                      </a:r>
                      <a:endParaRPr lang="en-US" sz="1600">
                        <a:latin typeface="Arial Narrow" pitchFamily="34" charset="0"/>
                      </a:endParaRPr>
                    </a:p>
                  </a:txBody>
                  <a:tcPr/>
                </a:tc>
              </a:tr>
              <a:tr h="370840">
                <a:tc>
                  <a:txBody>
                    <a:bodyPr/>
                    <a:lstStyle/>
                    <a:p>
                      <a:r>
                        <a:rPr lang="en-US" sz="1600" smtClean="0">
                          <a:latin typeface="Arial Narrow" pitchFamily="34" charset="0"/>
                        </a:rPr>
                        <a:t>C4-</a:t>
                      </a:r>
                      <a:r>
                        <a:rPr lang="en-US" sz="1600" b="1" smtClean="0">
                          <a:latin typeface="Arial Narrow" pitchFamily="34" charset="0"/>
                        </a:rPr>
                        <a:t>Menganalisis</a:t>
                      </a:r>
                      <a:endParaRPr lang="en-US" sz="1600" b="1">
                        <a:latin typeface="Arial Narrow" pitchFamily="34" charset="0"/>
                      </a:endParaRPr>
                    </a:p>
                  </a:txBody>
                  <a:tcPr/>
                </a:tc>
                <a:tc>
                  <a:txBody>
                    <a:bodyPr/>
                    <a:lstStyle/>
                    <a:p>
                      <a:pPr marL="342900" indent="-342900">
                        <a:buAutoNum type="arabicPeriod"/>
                      </a:pPr>
                      <a:r>
                        <a:rPr lang="en-US" sz="1600" smtClean="0">
                          <a:latin typeface="Arial Narrow" pitchFamily="34" charset="0"/>
                        </a:rPr>
                        <a:t>Menguraikan</a:t>
                      </a:r>
                    </a:p>
                    <a:p>
                      <a:pPr marL="342900" indent="-342900">
                        <a:buAutoNum type="arabicPeriod"/>
                      </a:pPr>
                      <a:r>
                        <a:rPr lang="en-US" sz="1600" smtClean="0">
                          <a:latin typeface="Arial Narrow" pitchFamily="34" charset="0"/>
                        </a:rPr>
                        <a:t>Mengorganisir</a:t>
                      </a:r>
                    </a:p>
                    <a:p>
                      <a:pPr marL="342900" indent="-342900">
                        <a:buAutoNum type="arabicPeriod"/>
                      </a:pPr>
                      <a:r>
                        <a:rPr lang="en-US" sz="1600" smtClean="0">
                          <a:latin typeface="Arial Narrow" pitchFamily="34" charset="0"/>
                        </a:rPr>
                        <a:t>Menemukan makna tersirat</a:t>
                      </a:r>
                      <a:endParaRPr lang="en-US" sz="1600">
                        <a:latin typeface="Arial Narrow" pitchFamily="34" charset="0"/>
                      </a:endParaRPr>
                    </a:p>
                  </a:txBody>
                  <a:tcPr/>
                </a:tc>
                <a:tc>
                  <a:txBody>
                    <a:bodyPr/>
                    <a:lstStyle/>
                    <a:p>
                      <a:r>
                        <a:rPr lang="en-US" sz="1600" smtClean="0">
                          <a:latin typeface="Arial Narrow" pitchFamily="34" charset="0"/>
                        </a:rPr>
                        <a:t>Dapatkah mahasiswa membedakan antara bagian yang berbeda?</a:t>
                      </a:r>
                      <a:endParaRPr lang="en-US" sz="1600">
                        <a:latin typeface="Arial Narrow" pitchFamily="34" charset="0"/>
                      </a:endParaRPr>
                    </a:p>
                  </a:txBody>
                  <a:tcPr/>
                </a:tc>
              </a:tr>
              <a:tr h="370840">
                <a:tc>
                  <a:txBody>
                    <a:bodyPr/>
                    <a:lstStyle/>
                    <a:p>
                      <a:r>
                        <a:rPr lang="en-US" sz="1600" smtClean="0">
                          <a:latin typeface="Arial Narrow" pitchFamily="34" charset="0"/>
                        </a:rPr>
                        <a:t>C5-</a:t>
                      </a:r>
                      <a:r>
                        <a:rPr lang="en-US" sz="1600" b="1" smtClean="0">
                          <a:latin typeface="Arial Narrow" pitchFamily="34" charset="0"/>
                        </a:rPr>
                        <a:t>Mengevaluasi</a:t>
                      </a:r>
                      <a:endParaRPr lang="en-US" sz="1600" b="1">
                        <a:latin typeface="Arial Narrow" pitchFamily="34" charset="0"/>
                      </a:endParaRPr>
                    </a:p>
                  </a:txBody>
                  <a:tcPr/>
                </a:tc>
                <a:tc>
                  <a:txBody>
                    <a:bodyPr/>
                    <a:lstStyle/>
                    <a:p>
                      <a:pPr marL="342900" indent="-342900">
                        <a:buAutoNum type="arabicPeriod"/>
                      </a:pPr>
                      <a:r>
                        <a:rPr lang="en-US" sz="1600" smtClean="0">
                          <a:latin typeface="Arial Narrow" pitchFamily="34" charset="0"/>
                        </a:rPr>
                        <a:t>Memeriksa</a:t>
                      </a:r>
                    </a:p>
                    <a:p>
                      <a:pPr marL="342900" indent="-342900">
                        <a:buAutoNum type="arabicPeriod"/>
                      </a:pPr>
                      <a:r>
                        <a:rPr lang="en-US" sz="1600" smtClean="0">
                          <a:latin typeface="Arial Narrow" pitchFamily="34" charset="0"/>
                        </a:rPr>
                        <a:t>Mengritik</a:t>
                      </a:r>
                      <a:endParaRPr lang="en-US" sz="1600">
                        <a:latin typeface="Arial Narrow" pitchFamily="34" charset="0"/>
                      </a:endParaRPr>
                    </a:p>
                  </a:txBody>
                  <a:tcPr/>
                </a:tc>
                <a:tc>
                  <a:txBody>
                    <a:bodyPr/>
                    <a:lstStyle/>
                    <a:p>
                      <a:r>
                        <a:rPr lang="en-US" sz="1600" smtClean="0">
                          <a:latin typeface="Arial Narrow" pitchFamily="34" charset="0"/>
                        </a:rPr>
                        <a:t>Dapatkah mahasiswa menjustifikasi sebuah pendirian atau</a:t>
                      </a:r>
                      <a:r>
                        <a:rPr lang="en-US" sz="1600" baseline="0" smtClean="0">
                          <a:latin typeface="Arial Narrow" pitchFamily="34" charset="0"/>
                        </a:rPr>
                        <a:t> keputusan?</a:t>
                      </a:r>
                      <a:endParaRPr lang="en-US" sz="1600">
                        <a:latin typeface="Arial Narrow" pitchFamily="34" charset="0"/>
                      </a:endParaRPr>
                    </a:p>
                  </a:txBody>
                  <a:tcPr/>
                </a:tc>
              </a:tr>
              <a:tr h="370840">
                <a:tc>
                  <a:txBody>
                    <a:bodyPr/>
                    <a:lstStyle/>
                    <a:p>
                      <a:r>
                        <a:rPr lang="en-US" sz="1600" smtClean="0">
                          <a:latin typeface="Arial Narrow" pitchFamily="34" charset="0"/>
                        </a:rPr>
                        <a:t>C6-</a:t>
                      </a:r>
                      <a:r>
                        <a:rPr lang="en-US" sz="1600" b="1" smtClean="0">
                          <a:latin typeface="Arial Narrow" pitchFamily="34" charset="0"/>
                        </a:rPr>
                        <a:t>Mencipta</a:t>
                      </a:r>
                      <a:endParaRPr lang="en-US" sz="1600" b="1">
                        <a:latin typeface="Arial Narrow" pitchFamily="34" charset="0"/>
                      </a:endParaRPr>
                    </a:p>
                  </a:txBody>
                  <a:tcPr/>
                </a:tc>
                <a:tc>
                  <a:txBody>
                    <a:bodyPr/>
                    <a:lstStyle/>
                    <a:p>
                      <a:pPr marL="342900" indent="-342900">
                        <a:buAutoNum type="arabicPeriod"/>
                      </a:pPr>
                      <a:r>
                        <a:rPr lang="en-US" sz="1600" smtClean="0">
                          <a:latin typeface="Arial Narrow" pitchFamily="34" charset="0"/>
                        </a:rPr>
                        <a:t>Merumuskan</a:t>
                      </a:r>
                    </a:p>
                    <a:p>
                      <a:pPr marL="342900" indent="-342900">
                        <a:buAutoNum type="arabicPeriod"/>
                      </a:pPr>
                      <a:r>
                        <a:rPr lang="en-US" sz="1600" smtClean="0">
                          <a:latin typeface="Arial Narrow" pitchFamily="34" charset="0"/>
                        </a:rPr>
                        <a:t>Merencanakan</a:t>
                      </a:r>
                    </a:p>
                    <a:p>
                      <a:pPr marL="342900" indent="-342900">
                        <a:buAutoNum type="arabicPeriod"/>
                      </a:pPr>
                      <a:r>
                        <a:rPr lang="en-US" sz="1600" smtClean="0">
                          <a:latin typeface="Arial Narrow" pitchFamily="34" charset="0"/>
                        </a:rPr>
                        <a:t>Memroduksi</a:t>
                      </a:r>
                      <a:endParaRPr lang="en-US" sz="1600">
                        <a:latin typeface="Arial Narrow" pitchFamily="34" charset="0"/>
                      </a:endParaRPr>
                    </a:p>
                  </a:txBody>
                  <a:tcPr/>
                </a:tc>
                <a:tc>
                  <a:txBody>
                    <a:bodyPr/>
                    <a:lstStyle/>
                    <a:p>
                      <a:r>
                        <a:rPr lang="en-US" sz="1600" smtClean="0">
                          <a:latin typeface="Arial Narrow" pitchFamily="34" charset="0"/>
                        </a:rPr>
                        <a:t>Dapatkan mahasiswa</a:t>
                      </a:r>
                      <a:r>
                        <a:rPr lang="en-US" sz="1600" baseline="0" smtClean="0">
                          <a:latin typeface="Arial Narrow" pitchFamily="34" charset="0"/>
                        </a:rPr>
                        <a:t> menciptakan produk baru atau sudut pandang(an) baru?</a:t>
                      </a:r>
                      <a:endParaRPr lang="en-US" sz="1600">
                        <a:latin typeface="Arial Narrow" pitchFamily="34" charset="0"/>
                      </a:endParaRPr>
                    </a:p>
                  </a:txBody>
                  <a:tcPr/>
                </a:tc>
              </a:tr>
            </a:tbl>
          </a:graphicData>
        </a:graphic>
      </p:graphicFrame>
      <p:sp>
        <p:nvSpPr>
          <p:cNvPr id="3" name="Title 2"/>
          <p:cNvSpPr>
            <a:spLocks noGrp="1"/>
          </p:cNvSpPr>
          <p:nvPr>
            <p:ph type="title"/>
          </p:nvPr>
        </p:nvSpPr>
        <p:spPr/>
        <p:txBody>
          <a:bodyPr/>
          <a:lstStyle/>
          <a:p>
            <a:r>
              <a:rPr lang="en-US" smtClean="0"/>
              <a:t>Dimensi proses </a:t>
            </a:r>
            <a:r>
              <a:rPr lang="en-US" smtClean="0">
                <a:solidFill>
                  <a:srgbClr val="C00000"/>
                </a:solidFill>
              </a:rPr>
              <a:t>kognitif</a:t>
            </a:r>
            <a:endParaRPr lang="en-US">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C00000"/>
                </a:solidFill>
              </a:rPr>
              <a:t>KKO</a:t>
            </a:r>
            <a:r>
              <a:rPr lang="en-US" smtClean="0"/>
              <a:t> taksonomi revisi</a:t>
            </a:r>
            <a:endParaRPr lang="en-US"/>
          </a:p>
        </p:txBody>
      </p:sp>
      <p:pic>
        <p:nvPicPr>
          <p:cNvPr id="1026" name="Picture 2"/>
          <p:cNvPicPr>
            <a:picLocks noChangeAspect="1" noChangeArrowheads="1"/>
          </p:cNvPicPr>
          <p:nvPr/>
        </p:nvPicPr>
        <p:blipFill>
          <a:blip r:embed="rId2" cstate="print"/>
          <a:srcRect l="15227" t="13542" r="16837" b="11458"/>
          <a:stretch>
            <a:fillRect/>
          </a:stretch>
        </p:blipFill>
        <p:spPr bwMode="auto">
          <a:xfrm>
            <a:off x="152400" y="1295400"/>
            <a:ext cx="8839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998720"/>
        </p:xfrm>
        <a:graphic>
          <a:graphicData uri="http://schemas.openxmlformats.org/drawingml/2006/table">
            <a:tbl>
              <a:tblPr firstRow="1" bandRow="1">
                <a:tableStyleId>{5C22544A-7EE6-4342-B048-85BDC9FD1C3A}</a:tableStyleId>
              </a:tblPr>
              <a:tblGrid>
                <a:gridCol w="1905000"/>
                <a:gridCol w="3581400"/>
                <a:gridCol w="2743200"/>
              </a:tblGrid>
              <a:tr h="370840">
                <a:tc>
                  <a:txBody>
                    <a:bodyPr/>
                    <a:lstStyle/>
                    <a:p>
                      <a:r>
                        <a:rPr lang="en-US" sz="2000" smtClean="0">
                          <a:latin typeface="Arial Narrow" pitchFamily="34" charset="0"/>
                        </a:rPr>
                        <a:t>Level</a:t>
                      </a:r>
                      <a:endParaRPr lang="en-US" sz="2000">
                        <a:latin typeface="Arial Narrow" pitchFamily="34" charset="0"/>
                      </a:endParaRPr>
                    </a:p>
                  </a:txBody>
                  <a:tcPr/>
                </a:tc>
                <a:tc>
                  <a:txBody>
                    <a:bodyPr/>
                    <a:lstStyle/>
                    <a:p>
                      <a:r>
                        <a:rPr lang="en-US" sz="2000" smtClean="0">
                          <a:latin typeface="Arial Narrow" pitchFamily="34" charset="0"/>
                        </a:rPr>
                        <a:t>Deskripsi</a:t>
                      </a:r>
                      <a:endParaRPr lang="en-US" sz="2000">
                        <a:latin typeface="Arial Narrow" pitchFamily="34" charset="0"/>
                      </a:endParaRPr>
                    </a:p>
                  </a:txBody>
                  <a:tcPr/>
                </a:tc>
                <a:tc>
                  <a:txBody>
                    <a:bodyPr/>
                    <a:lstStyle/>
                    <a:p>
                      <a:r>
                        <a:rPr lang="en-US" sz="2000" smtClean="0">
                          <a:latin typeface="Arial Narrow" pitchFamily="34" charset="0"/>
                        </a:rPr>
                        <a:t>Kata Kerja</a:t>
                      </a:r>
                      <a:endParaRPr lang="en-US" sz="2000">
                        <a:latin typeface="Arial Narrow" pitchFamily="34" charset="0"/>
                      </a:endParaRPr>
                    </a:p>
                  </a:txBody>
                  <a:tcPr/>
                </a:tc>
              </a:tr>
              <a:tr h="370840">
                <a:tc>
                  <a:txBody>
                    <a:bodyPr/>
                    <a:lstStyle/>
                    <a:p>
                      <a:r>
                        <a:rPr lang="en-US" sz="1600" smtClean="0">
                          <a:latin typeface="Arial Narrow" pitchFamily="34" charset="0"/>
                        </a:rPr>
                        <a:t>P1-</a:t>
                      </a:r>
                      <a:r>
                        <a:rPr lang="en-US" sz="1600" b="1" smtClean="0">
                          <a:latin typeface="Arial Narrow" pitchFamily="34" charset="0"/>
                        </a:rPr>
                        <a:t>Imitasi</a:t>
                      </a:r>
                      <a:endParaRPr lang="en-US" sz="1600" b="1">
                        <a:latin typeface="Arial Narrow" pitchFamily="34" charset="0"/>
                      </a:endParaRPr>
                    </a:p>
                  </a:txBody>
                  <a:tcPr/>
                </a:tc>
                <a:tc>
                  <a:txBody>
                    <a:bodyPr/>
                    <a:lstStyle/>
                    <a:p>
                      <a:r>
                        <a:rPr kumimoji="0" lang="en-US" sz="1600" b="0" i="0" kern="1200" smtClean="0">
                          <a:solidFill>
                            <a:schemeClr val="dk1"/>
                          </a:solidFill>
                          <a:latin typeface="Arial Narrow" pitchFamily="34" charset="0"/>
                          <a:ea typeface="+mn-ea"/>
                          <a:cs typeface="+mn-cs"/>
                        </a:rPr>
                        <a:t>perilaku yang dilakukan oleh mahasiswa setelah ia meniru perilaku yang dilakukan orang lain</a:t>
                      </a:r>
                      <a:endParaRPr lang="en-US" sz="1600">
                        <a:latin typeface="Arial Narrow" pitchFamily="34" charset="0"/>
                      </a:endParaRPr>
                    </a:p>
                  </a:txBody>
                  <a:tcPr/>
                </a:tc>
                <a:tc>
                  <a:txBody>
                    <a:bodyPr/>
                    <a:lstStyle/>
                    <a:p>
                      <a:r>
                        <a:rPr kumimoji="0" lang="en-US" sz="1600" b="0" i="0" kern="1200" smtClean="0">
                          <a:solidFill>
                            <a:schemeClr val="dk1"/>
                          </a:solidFill>
                          <a:latin typeface="Arial Narrow" pitchFamily="34" charset="0"/>
                          <a:ea typeface="+mn-ea"/>
                          <a:cs typeface="+mn-cs"/>
                        </a:rPr>
                        <a:t>mengikuti, mengulangi, menggambarkan, menguapkan, menggabungkan, mengatur, menyesuaikan</a:t>
                      </a:r>
                      <a:endParaRPr lang="en-US" sz="1600">
                        <a:latin typeface="Arial Narrow" pitchFamily="34" charset="0"/>
                      </a:endParaRPr>
                    </a:p>
                  </a:txBody>
                  <a:tcPr/>
                </a:tc>
              </a:tr>
              <a:tr h="370840">
                <a:tc>
                  <a:txBody>
                    <a:bodyPr/>
                    <a:lstStyle/>
                    <a:p>
                      <a:r>
                        <a:rPr lang="en-US" sz="1600" smtClean="0">
                          <a:latin typeface="Arial Narrow" pitchFamily="34" charset="0"/>
                        </a:rPr>
                        <a:t>P2-</a:t>
                      </a:r>
                      <a:r>
                        <a:rPr lang="en-US" sz="1600" b="1" smtClean="0">
                          <a:latin typeface="Arial Narrow" pitchFamily="34" charset="0"/>
                        </a:rPr>
                        <a:t>Manipulasi</a:t>
                      </a:r>
                      <a:endParaRPr lang="en-US" sz="1600">
                        <a:latin typeface="Arial Narrow" pitchFamily="34" charset="0"/>
                      </a:endParaRPr>
                    </a:p>
                  </a:txBody>
                  <a:tcPr/>
                </a:tc>
                <a:tc>
                  <a:txBody>
                    <a:bodyPr/>
                    <a:lstStyle/>
                    <a:p>
                      <a:r>
                        <a:rPr kumimoji="0" lang="fi-FI" sz="1600" b="0" i="0" kern="1200" smtClean="0">
                          <a:solidFill>
                            <a:schemeClr val="dk1"/>
                          </a:solidFill>
                          <a:latin typeface="Arial Narrow" pitchFamily="34" charset="0"/>
                          <a:ea typeface="+mn-ea"/>
                          <a:cs typeface="+mn-cs"/>
                        </a:rPr>
                        <a:t>perilaku yang dilakukan oleh mahasiswa tanpa bantuan visual namun </a:t>
                      </a:r>
                      <a:r>
                        <a:rPr kumimoji="0" lang="en-US" sz="1600" b="0" i="0" kern="1200" smtClean="0">
                          <a:solidFill>
                            <a:schemeClr val="dk1"/>
                          </a:solidFill>
                          <a:latin typeface="Arial Narrow" pitchFamily="34" charset="0"/>
                          <a:ea typeface="+mn-ea"/>
                          <a:cs typeface="+mn-cs"/>
                        </a:rPr>
                        <a:t>diberi petunjuk berupa intruksi tertulis maupun intrusi verbal</a:t>
                      </a:r>
                      <a:endParaRPr lang="en-US" sz="1600">
                        <a:latin typeface="Arial Narrow" pitchFamily="34" charset="0"/>
                      </a:endParaRPr>
                    </a:p>
                  </a:txBody>
                  <a:tcPr/>
                </a:tc>
                <a:tc>
                  <a:txBody>
                    <a:bodyPr/>
                    <a:lstStyle/>
                    <a:p>
                      <a:r>
                        <a:rPr kumimoji="0" lang="en-US" sz="1600" b="0" i="0" kern="1200" smtClean="0">
                          <a:solidFill>
                            <a:schemeClr val="dk1"/>
                          </a:solidFill>
                          <a:latin typeface="Arial Narrow" pitchFamily="34" charset="0"/>
                          <a:ea typeface="+mn-ea"/>
                          <a:cs typeface="+mn-cs"/>
                        </a:rPr>
                        <a:t>mendapatkan, membuat, memanipulasi, merancang</a:t>
                      </a:r>
                      <a:endParaRPr lang="en-US" sz="1600">
                        <a:latin typeface="Arial Narrow" pitchFamily="34" charset="0"/>
                      </a:endParaRPr>
                    </a:p>
                  </a:txBody>
                  <a:tcPr/>
                </a:tc>
              </a:tr>
              <a:tr h="370840">
                <a:tc>
                  <a:txBody>
                    <a:bodyPr/>
                    <a:lstStyle/>
                    <a:p>
                      <a:r>
                        <a:rPr lang="en-US" sz="1600" smtClean="0">
                          <a:latin typeface="Arial Narrow" pitchFamily="34" charset="0"/>
                        </a:rPr>
                        <a:t>P3-</a:t>
                      </a:r>
                      <a:r>
                        <a:rPr lang="en-US" sz="1600" b="1" smtClean="0">
                          <a:latin typeface="Arial Narrow" pitchFamily="34" charset="0"/>
                        </a:rPr>
                        <a:t>Presisi</a:t>
                      </a:r>
                      <a:endParaRPr lang="en-US" sz="1600">
                        <a:latin typeface="Arial Narrow" pitchFamily="34" charset="0"/>
                      </a:endParaRPr>
                    </a:p>
                  </a:txBody>
                  <a:tcPr/>
                </a:tc>
                <a:tc>
                  <a:txBody>
                    <a:bodyPr/>
                    <a:lstStyle/>
                    <a:p>
                      <a:r>
                        <a:rPr kumimoji="0" lang="en-US" sz="1600" b="0" i="0" kern="1200" smtClean="0">
                          <a:solidFill>
                            <a:schemeClr val="dk1"/>
                          </a:solidFill>
                          <a:latin typeface="Arial Narrow" pitchFamily="34" charset="0"/>
                          <a:ea typeface="+mn-ea"/>
                          <a:cs typeface="+mn-cs"/>
                        </a:rPr>
                        <a:t>mahasiswa dapat melakukan suatu perilaku dengan baik tanpa contoh visual, instruksi tertulis maupun instruksi verbal</a:t>
                      </a:r>
                      <a:endParaRPr lang="en-US" sz="1600">
                        <a:latin typeface="Arial Narrow" pitchFamily="34" charset="0"/>
                      </a:endParaRPr>
                    </a:p>
                  </a:txBody>
                  <a:tcPr/>
                </a:tc>
                <a:tc>
                  <a:txBody>
                    <a:bodyPr/>
                    <a:lstStyle/>
                    <a:p>
                      <a:r>
                        <a:rPr kumimoji="0" lang="en-US" sz="1600" b="0" i="0" kern="1200" smtClean="0">
                          <a:solidFill>
                            <a:schemeClr val="dk1"/>
                          </a:solidFill>
                          <a:latin typeface="Arial Narrow" pitchFamily="34" charset="0"/>
                          <a:ea typeface="+mn-ea"/>
                          <a:cs typeface="+mn-cs"/>
                        </a:rPr>
                        <a:t>dengan tepat, dengan lancar tanpa kesalahan</a:t>
                      </a:r>
                      <a:endParaRPr lang="en-US" sz="1600">
                        <a:latin typeface="Arial Narrow" pitchFamily="34" charset="0"/>
                      </a:endParaRPr>
                    </a:p>
                  </a:txBody>
                  <a:tcPr/>
                </a:tc>
              </a:tr>
              <a:tr h="370840">
                <a:tc>
                  <a:txBody>
                    <a:bodyPr/>
                    <a:lstStyle/>
                    <a:p>
                      <a:r>
                        <a:rPr lang="en-US" sz="1600" smtClean="0">
                          <a:latin typeface="Arial Narrow" pitchFamily="34" charset="0"/>
                        </a:rPr>
                        <a:t>P4-</a:t>
                      </a:r>
                      <a:r>
                        <a:rPr lang="en-US" sz="1600" b="1" smtClean="0">
                          <a:latin typeface="Arial Narrow" pitchFamily="34" charset="0"/>
                        </a:rPr>
                        <a:t>Artikulasi</a:t>
                      </a:r>
                      <a:endParaRPr lang="en-US" sz="1600">
                        <a:latin typeface="Arial Narrow" pitchFamily="34" charset="0"/>
                      </a:endParaRPr>
                    </a:p>
                  </a:txBody>
                  <a:tcPr/>
                </a:tc>
                <a:tc>
                  <a:txBody>
                    <a:bodyPr/>
                    <a:lstStyle/>
                    <a:p>
                      <a:r>
                        <a:rPr kumimoji="0" lang="en-US" sz="1600" b="0" i="0" kern="1200" smtClean="0">
                          <a:solidFill>
                            <a:schemeClr val="dk1"/>
                          </a:solidFill>
                          <a:latin typeface="Arial Narrow" pitchFamily="34" charset="0"/>
                          <a:ea typeface="+mn-ea"/>
                          <a:cs typeface="+mn-cs"/>
                        </a:rPr>
                        <a:t>perilaku mahasiswa yang menunjukkan serangkaian gerakan dengan akurat , urutan yang benar dan tepat</a:t>
                      </a:r>
                      <a:endParaRPr lang="en-US" sz="1600">
                        <a:latin typeface="Arial Narrow" pitchFamily="34" charset="0"/>
                      </a:endParaRPr>
                    </a:p>
                  </a:txBody>
                  <a:tcPr/>
                </a:tc>
                <a:tc>
                  <a:txBody>
                    <a:bodyPr/>
                    <a:lstStyle/>
                    <a:p>
                      <a:r>
                        <a:rPr kumimoji="0" lang="en-US" sz="1600" b="0" i="0" kern="1200" smtClean="0">
                          <a:solidFill>
                            <a:schemeClr val="dk1"/>
                          </a:solidFill>
                          <a:latin typeface="Arial Narrow" pitchFamily="34" charset="0"/>
                          <a:ea typeface="+mn-ea"/>
                          <a:cs typeface="+mn-cs"/>
                        </a:rPr>
                        <a:t>selaras, terkoordinasi, stabil, lancar, mensketsa, menimbang, menjeniskan</a:t>
                      </a:r>
                      <a:endParaRPr lang="en-US" sz="1600">
                        <a:latin typeface="Arial Narrow" pitchFamily="34" charset="0"/>
                      </a:endParaRPr>
                    </a:p>
                  </a:txBody>
                  <a:tcPr/>
                </a:tc>
              </a:tr>
              <a:tr h="370840">
                <a:tc>
                  <a:txBody>
                    <a:bodyPr/>
                    <a:lstStyle/>
                    <a:p>
                      <a:r>
                        <a:rPr lang="en-US" sz="1600" smtClean="0">
                          <a:latin typeface="Arial Narrow" pitchFamily="34" charset="0"/>
                        </a:rPr>
                        <a:t>P5-</a:t>
                      </a:r>
                      <a:r>
                        <a:rPr lang="en-US" sz="1600" b="1" smtClean="0">
                          <a:latin typeface="Arial Narrow" pitchFamily="34" charset="0"/>
                        </a:rPr>
                        <a:t>Naturalisasi</a:t>
                      </a:r>
                      <a:endParaRPr lang="en-US" sz="1600">
                        <a:latin typeface="Arial Narrow" pitchFamily="34" charset="0"/>
                      </a:endParaRPr>
                    </a:p>
                  </a:txBody>
                  <a:tcPr/>
                </a:tc>
                <a:tc>
                  <a:txBody>
                    <a:bodyPr/>
                    <a:lstStyle/>
                    <a:p>
                      <a:r>
                        <a:rPr kumimoji="0" lang="sv-SE" sz="1600" b="0" i="0" kern="1200" smtClean="0">
                          <a:solidFill>
                            <a:schemeClr val="dk1"/>
                          </a:solidFill>
                          <a:latin typeface="Arial Narrow" pitchFamily="34" charset="0"/>
                          <a:ea typeface="+mn-ea"/>
                          <a:cs typeface="+mn-cs"/>
                        </a:rPr>
                        <a:t>perilaku atau gerakan tertentu yang dilakukan mahasiswa secara spontan dan otomatis</a:t>
                      </a:r>
                      <a:endParaRPr lang="en-US" sz="1600">
                        <a:latin typeface="Arial Narrow" pitchFamily="34" charset="0"/>
                      </a:endParaRPr>
                    </a:p>
                  </a:txBody>
                  <a:tcPr/>
                </a:tc>
                <a:tc>
                  <a:txBody>
                    <a:bodyPr/>
                    <a:lstStyle/>
                    <a:p>
                      <a:r>
                        <a:rPr kumimoji="0" lang="sv-SE" sz="1600" b="0" i="0" kern="1200" smtClean="0">
                          <a:solidFill>
                            <a:schemeClr val="dk1"/>
                          </a:solidFill>
                          <a:latin typeface="Arial Narrow" pitchFamily="34" charset="0"/>
                          <a:ea typeface="+mn-ea"/>
                          <a:cs typeface="+mn-cs"/>
                        </a:rPr>
                        <a:t>dengan otomatis, dengan sempurna, dengan benar, memutar, memindah, menarik, mendorong</a:t>
                      </a:r>
                      <a:endParaRPr lang="en-US" sz="1600">
                        <a:latin typeface="Arial Narrow" pitchFamily="34" charset="0"/>
                      </a:endParaRPr>
                    </a:p>
                  </a:txBody>
                  <a:tcPr/>
                </a:tc>
              </a:tr>
            </a:tbl>
          </a:graphicData>
        </a:graphic>
      </p:graphicFrame>
      <p:sp>
        <p:nvSpPr>
          <p:cNvPr id="3" name="Title 2"/>
          <p:cNvSpPr>
            <a:spLocks noGrp="1"/>
          </p:cNvSpPr>
          <p:nvPr>
            <p:ph type="title"/>
          </p:nvPr>
        </p:nvSpPr>
        <p:spPr/>
        <p:txBody>
          <a:bodyPr>
            <a:normAutofit/>
          </a:bodyPr>
          <a:lstStyle/>
          <a:p>
            <a:r>
              <a:rPr lang="en-US" smtClean="0"/>
              <a:t>Ranah </a:t>
            </a:r>
            <a:r>
              <a:rPr lang="en-US" smtClean="0">
                <a:solidFill>
                  <a:srgbClr val="C00000"/>
                </a:solidFill>
              </a:rPr>
              <a:t>Psikomotor</a:t>
            </a:r>
            <a:r>
              <a:rPr lang="en-US" smtClean="0"/>
              <a:t/>
            </a:r>
            <a:br>
              <a:rPr lang="en-US" smtClean="0"/>
            </a:br>
            <a:r>
              <a:rPr lang="de-DE" sz="2400" i="1" smtClean="0"/>
              <a:t>(Harrow D., 1972)</a:t>
            </a:r>
            <a:endParaRPr lang="en-US"/>
          </a:p>
        </p:txBody>
      </p:sp>
      <p:sp>
        <p:nvSpPr>
          <p:cNvPr id="5" name="TextBox 4"/>
          <p:cNvSpPr txBox="1"/>
          <p:nvPr/>
        </p:nvSpPr>
        <p:spPr>
          <a:xfrm>
            <a:off x="46220" y="6477000"/>
            <a:ext cx="7406258" cy="369332"/>
          </a:xfrm>
          <a:prstGeom prst="rect">
            <a:avLst/>
          </a:prstGeom>
          <a:noFill/>
        </p:spPr>
        <p:txBody>
          <a:bodyPr wrap="none" rtlCol="0">
            <a:spAutoFit/>
          </a:bodyPr>
          <a:lstStyle/>
          <a:p>
            <a:r>
              <a:rPr lang="en-US" i="1" smtClean="0">
                <a:latin typeface="Arial Narrow" pitchFamily="34" charset="0"/>
              </a:rPr>
              <a:t>Sumber: </a:t>
            </a:r>
            <a:r>
              <a:rPr lang="en-US" i="1" smtClean="0">
                <a:latin typeface="Arial Narrow" pitchFamily="34" charset="0"/>
                <a:hlinkClick r:id="rId2"/>
              </a:rPr>
              <a:t>https://belajartaksonomiharrow.blogspot.com/2018/12/taksonomi-harrow.html</a:t>
            </a:r>
            <a:endParaRPr lang="en-US" i="1">
              <a:latin typeface="Arial Narrow"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668520"/>
        </p:xfrm>
        <a:graphic>
          <a:graphicData uri="http://schemas.openxmlformats.org/drawingml/2006/table">
            <a:tbl>
              <a:tblPr firstRow="1" bandRow="1">
                <a:tableStyleId>{5C22544A-7EE6-4342-B048-85BDC9FD1C3A}</a:tableStyleId>
              </a:tblPr>
              <a:tblGrid>
                <a:gridCol w="1905000"/>
                <a:gridCol w="3581400"/>
                <a:gridCol w="2743200"/>
              </a:tblGrid>
              <a:tr h="370840">
                <a:tc>
                  <a:txBody>
                    <a:bodyPr/>
                    <a:lstStyle/>
                    <a:p>
                      <a:r>
                        <a:rPr lang="en-US" sz="1800" smtClean="0">
                          <a:latin typeface="Arial Narrow" pitchFamily="34" charset="0"/>
                        </a:rPr>
                        <a:t>Level</a:t>
                      </a:r>
                      <a:endParaRPr lang="en-US" sz="1800">
                        <a:latin typeface="Arial Narrow" pitchFamily="34" charset="0"/>
                      </a:endParaRPr>
                    </a:p>
                  </a:txBody>
                  <a:tcPr/>
                </a:tc>
                <a:tc>
                  <a:txBody>
                    <a:bodyPr/>
                    <a:lstStyle/>
                    <a:p>
                      <a:r>
                        <a:rPr lang="en-US" sz="1800" smtClean="0">
                          <a:latin typeface="Arial Narrow" pitchFamily="34" charset="0"/>
                        </a:rPr>
                        <a:t>Deskripsi</a:t>
                      </a:r>
                      <a:endParaRPr lang="en-US" sz="1800">
                        <a:latin typeface="Arial Narrow" pitchFamily="34" charset="0"/>
                      </a:endParaRPr>
                    </a:p>
                  </a:txBody>
                  <a:tcPr/>
                </a:tc>
                <a:tc>
                  <a:txBody>
                    <a:bodyPr/>
                    <a:lstStyle/>
                    <a:p>
                      <a:r>
                        <a:rPr lang="en-US" sz="1800" smtClean="0">
                          <a:latin typeface="Arial Narrow" pitchFamily="34" charset="0"/>
                        </a:rPr>
                        <a:t>Kata Kerja</a:t>
                      </a:r>
                      <a:endParaRPr lang="en-US" sz="1800">
                        <a:latin typeface="Arial Narrow" pitchFamily="34" charset="0"/>
                      </a:endParaRPr>
                    </a:p>
                  </a:txBody>
                  <a:tcPr/>
                </a:tc>
              </a:tr>
              <a:tr h="370840">
                <a:tc>
                  <a:txBody>
                    <a:bodyPr/>
                    <a:lstStyle/>
                    <a:p>
                      <a:r>
                        <a:rPr lang="en-US" sz="1200" smtClean="0">
                          <a:latin typeface="Arial Narrow" pitchFamily="34" charset="0"/>
                        </a:rPr>
                        <a:t>A1-</a:t>
                      </a:r>
                      <a:r>
                        <a:rPr lang="en-US" sz="1200" b="1" smtClean="0">
                          <a:latin typeface="Arial Narrow" pitchFamily="34" charset="0"/>
                        </a:rPr>
                        <a:t>Penerimaan</a:t>
                      </a:r>
                      <a:endParaRPr lang="en-US" sz="1200" b="1">
                        <a:latin typeface="Arial Narrow" pitchFamily="34" charset="0"/>
                      </a:endParaRPr>
                    </a:p>
                  </a:txBody>
                  <a:tcPr/>
                </a:tc>
                <a:tc>
                  <a:txBody>
                    <a:bodyPr/>
                    <a:lstStyle/>
                    <a:p>
                      <a:r>
                        <a:rPr lang="en-US" sz="1200" smtClean="0">
                          <a:latin typeface="Arial Narrow" pitchFamily="34" charset="0"/>
                        </a:rPr>
                        <a:t>penerimaan masalah, situasi, gejala, nilai dan keyakinan secara pasif</a:t>
                      </a:r>
                      <a:endParaRPr lang="en-US" sz="1200">
                        <a:latin typeface="Arial Narrow" pitchFamily="34" charset="0"/>
                      </a:endParaRPr>
                    </a:p>
                  </a:txBody>
                  <a:tcPr/>
                </a:tc>
                <a:tc>
                  <a:txBody>
                    <a:bodyPr/>
                    <a:lstStyle/>
                    <a:p>
                      <a:r>
                        <a:rPr lang="en-US" sz="1200" smtClean="0">
                          <a:latin typeface="Arial Narrow" pitchFamily="34" charset="0"/>
                        </a:rPr>
                        <a:t>memilih, mempertanyakan, mengikuti, memberi, menganut, mematuhi, dan meminati</a:t>
                      </a:r>
                      <a:endParaRPr lang="en-US" sz="1200">
                        <a:latin typeface="Arial Narrow" pitchFamily="34" charset="0"/>
                      </a:endParaRPr>
                    </a:p>
                  </a:txBody>
                  <a:tcPr/>
                </a:tc>
              </a:tr>
              <a:tr h="370840">
                <a:tc>
                  <a:txBody>
                    <a:bodyPr/>
                    <a:lstStyle/>
                    <a:p>
                      <a:r>
                        <a:rPr lang="en-US" sz="1200" smtClean="0">
                          <a:latin typeface="Arial Narrow" pitchFamily="34" charset="0"/>
                        </a:rPr>
                        <a:t>A2-</a:t>
                      </a:r>
                      <a:r>
                        <a:rPr lang="en-US" sz="1200" b="1" smtClean="0">
                          <a:latin typeface="Arial Narrow" pitchFamily="34" charset="0"/>
                        </a:rPr>
                        <a:t>Merespon</a:t>
                      </a:r>
                      <a:endParaRPr lang="en-US" sz="1200">
                        <a:latin typeface="Arial Narrow" pitchFamily="34" charset="0"/>
                      </a:endParaRPr>
                    </a:p>
                  </a:txBody>
                  <a:tcPr/>
                </a:tc>
                <a:tc>
                  <a:txBody>
                    <a:bodyPr/>
                    <a:lstStyle/>
                    <a:p>
                      <a:r>
                        <a:rPr lang="en-US" sz="1200" smtClean="0">
                          <a:latin typeface="Arial Narrow" pitchFamily="34" charset="0"/>
                        </a:rPr>
                        <a:t>jawaban dan kesenangan menanggapi atau merealisasikan sesuatu yang sesuai dengan nilai-nilai yang dianut masyarakat</a:t>
                      </a:r>
                      <a:endParaRPr lang="en-US" sz="1200">
                        <a:latin typeface="Arial Narrow" pitchFamily="34" charset="0"/>
                      </a:endParaRPr>
                    </a:p>
                  </a:txBody>
                  <a:tcPr/>
                </a:tc>
                <a:tc>
                  <a:txBody>
                    <a:bodyPr/>
                    <a:lstStyle/>
                    <a:p>
                      <a:r>
                        <a:rPr lang="en-US" sz="1200" smtClean="0">
                          <a:latin typeface="Arial Narrow" pitchFamily="34" charset="0"/>
                        </a:rPr>
                        <a:t>menjawab, membantu, mengajukan, mengompromi, menyenangi, menyambut, mendukung, menyetujui, menampilkan, melaporkan, memilih, mengatakan, memilah, dan menolak</a:t>
                      </a:r>
                      <a:endParaRPr lang="en-US" sz="1200">
                        <a:latin typeface="Arial Narrow" pitchFamily="34" charset="0"/>
                      </a:endParaRPr>
                    </a:p>
                  </a:txBody>
                  <a:tcPr/>
                </a:tc>
              </a:tr>
              <a:tr h="370840">
                <a:tc>
                  <a:txBody>
                    <a:bodyPr/>
                    <a:lstStyle/>
                    <a:p>
                      <a:r>
                        <a:rPr lang="en-US" sz="1200" smtClean="0">
                          <a:latin typeface="Arial Narrow" pitchFamily="34" charset="0"/>
                        </a:rPr>
                        <a:t>A3-</a:t>
                      </a:r>
                      <a:r>
                        <a:rPr lang="en-US" sz="1200" b="1" smtClean="0">
                          <a:latin typeface="Arial Narrow" pitchFamily="34" charset="0"/>
                        </a:rPr>
                        <a:t>Penilaian</a:t>
                      </a:r>
                      <a:endParaRPr lang="en-US" sz="1200">
                        <a:latin typeface="Arial Narrow" pitchFamily="34" charset="0"/>
                      </a:endParaRPr>
                    </a:p>
                  </a:txBody>
                  <a:tcPr/>
                </a:tc>
                <a:tc>
                  <a:txBody>
                    <a:bodyPr/>
                    <a:lstStyle/>
                    <a:p>
                      <a:r>
                        <a:rPr lang="en-US" sz="1200" smtClean="0">
                          <a:latin typeface="Arial Narrow" pitchFamily="34" charset="0"/>
                        </a:rPr>
                        <a:t>memberikan nilai, penghargaan dan kepercayaan terhadap suatu gejala atau stimulus tertentu</a:t>
                      </a:r>
                      <a:endParaRPr lang="en-US" sz="1200">
                        <a:latin typeface="Arial Narrow" pitchFamily="34" charset="0"/>
                      </a:endParaRPr>
                    </a:p>
                  </a:txBody>
                  <a:tcPr/>
                </a:tc>
                <a:tc>
                  <a:txBody>
                    <a:bodyPr/>
                    <a:lstStyle/>
                    <a:p>
                      <a:r>
                        <a:rPr lang="en-US" sz="1200" smtClean="0">
                          <a:latin typeface="Arial Narrow" pitchFamily="34" charset="0"/>
                        </a:rPr>
                        <a:t>mengasumsikan, meyakini, melengkapi, meyakinkan, memperjelas, memprakarsai, mengundang, menggabungkan, mengusulkan, menekankan, dan menyumbang</a:t>
                      </a:r>
                      <a:endParaRPr lang="en-US" sz="1200">
                        <a:latin typeface="Arial Narrow" pitchFamily="34" charset="0"/>
                      </a:endParaRPr>
                    </a:p>
                  </a:txBody>
                  <a:tcPr/>
                </a:tc>
              </a:tr>
              <a:tr h="370840">
                <a:tc>
                  <a:txBody>
                    <a:bodyPr/>
                    <a:lstStyle/>
                    <a:p>
                      <a:r>
                        <a:rPr lang="en-US" sz="1200" smtClean="0">
                          <a:latin typeface="Arial Narrow" pitchFamily="34" charset="0"/>
                        </a:rPr>
                        <a:t>A4-</a:t>
                      </a:r>
                      <a:r>
                        <a:rPr lang="en-US" sz="1200" b="1" smtClean="0">
                          <a:latin typeface="Arial Narrow" pitchFamily="34" charset="0"/>
                        </a:rPr>
                        <a:t>Mengelola</a:t>
                      </a:r>
                      <a:endParaRPr lang="en-US" sz="1200">
                        <a:latin typeface="Arial Narrow" pitchFamily="34" charset="0"/>
                      </a:endParaRPr>
                    </a:p>
                  </a:txBody>
                  <a:tcPr/>
                </a:tc>
                <a:tc>
                  <a:txBody>
                    <a:bodyPr/>
                    <a:lstStyle/>
                    <a:p>
                      <a:r>
                        <a:rPr lang="en-US" sz="1200" smtClean="0">
                          <a:latin typeface="Arial Narrow" pitchFamily="34" charset="0"/>
                        </a:rPr>
                        <a:t>konseptualisasi nilai-nilai menjadi sistem nilai, serta pemantapan dan prioritas nilai yang telah dimiliki</a:t>
                      </a:r>
                      <a:endParaRPr lang="en-US" sz="1200">
                        <a:latin typeface="Arial Narrow" pitchFamily="34" charset="0"/>
                      </a:endParaRPr>
                    </a:p>
                  </a:txBody>
                  <a:tcPr/>
                </a:tc>
                <a:tc>
                  <a:txBody>
                    <a:bodyPr/>
                    <a:lstStyle/>
                    <a:p>
                      <a:r>
                        <a:rPr lang="en-US" sz="1200" smtClean="0">
                          <a:latin typeface="Arial Narrow" pitchFamily="34" charset="0"/>
                        </a:rPr>
                        <a:t>menganut, mengubah, menata, mengklasifikasikan, mengombinasi, mempertahankan, membangun, membentuk pendapat, memadukan, mengelola, menegosiasikan, dan merembuk</a:t>
                      </a:r>
                      <a:endParaRPr lang="en-US" sz="1200">
                        <a:latin typeface="Arial Narrow" pitchFamily="34" charset="0"/>
                      </a:endParaRPr>
                    </a:p>
                  </a:txBody>
                  <a:tcPr/>
                </a:tc>
              </a:tr>
              <a:tr h="370840">
                <a:tc>
                  <a:txBody>
                    <a:bodyPr/>
                    <a:lstStyle/>
                    <a:p>
                      <a:r>
                        <a:rPr lang="en-US" sz="1200" smtClean="0">
                          <a:latin typeface="Arial Narrow" pitchFamily="34" charset="0"/>
                        </a:rPr>
                        <a:t>A5-</a:t>
                      </a:r>
                      <a:r>
                        <a:rPr lang="en-US" sz="1200" b="1" smtClean="0">
                          <a:latin typeface="Arial Narrow" pitchFamily="34" charset="0"/>
                        </a:rPr>
                        <a:t>Karakterisasi</a:t>
                      </a:r>
                      <a:endParaRPr lang="en-US" sz="1200">
                        <a:latin typeface="Arial Narrow" pitchFamily="34" charset="0"/>
                      </a:endParaRPr>
                    </a:p>
                  </a:txBody>
                  <a:tcPr/>
                </a:tc>
                <a:tc>
                  <a:txBody>
                    <a:bodyPr/>
                    <a:lstStyle/>
                    <a:p>
                      <a:r>
                        <a:rPr lang="en-US" sz="1200" smtClean="0">
                          <a:latin typeface="Arial Narrow" pitchFamily="34" charset="0"/>
                        </a:rPr>
                        <a:t>keterpaduan semua sistem nilai yang telah dimiliki seseorang yang mempengaruhi pola kepribadian dan tingkah lakunya</a:t>
                      </a:r>
                      <a:endParaRPr lang="en-US" sz="1200">
                        <a:latin typeface="Arial Narrow" pitchFamily="34" charset="0"/>
                      </a:endParaRPr>
                    </a:p>
                  </a:txBody>
                  <a:tcPr/>
                </a:tc>
                <a:tc>
                  <a:txBody>
                    <a:bodyPr/>
                    <a:lstStyle/>
                    <a:p>
                      <a:r>
                        <a:rPr lang="en-US" sz="1200" smtClean="0">
                          <a:latin typeface="Arial Narrow" pitchFamily="34" charset="0"/>
                        </a:rPr>
                        <a:t>mengubah perilaku, berakhlak mulia, mempengaruhi, mendengarkan, mengkualifikasi, melayani, menunjukkan, membuktikan dan memecahkan</a:t>
                      </a:r>
                      <a:endParaRPr lang="en-US" sz="1200">
                        <a:latin typeface="Arial Narrow" pitchFamily="34" charset="0"/>
                      </a:endParaRPr>
                    </a:p>
                  </a:txBody>
                  <a:tcPr/>
                </a:tc>
              </a:tr>
            </a:tbl>
          </a:graphicData>
        </a:graphic>
      </p:graphicFrame>
      <p:sp>
        <p:nvSpPr>
          <p:cNvPr id="3" name="Title 2"/>
          <p:cNvSpPr>
            <a:spLocks noGrp="1"/>
          </p:cNvSpPr>
          <p:nvPr>
            <p:ph type="title"/>
          </p:nvPr>
        </p:nvSpPr>
        <p:spPr/>
        <p:txBody>
          <a:bodyPr>
            <a:normAutofit/>
          </a:bodyPr>
          <a:lstStyle/>
          <a:p>
            <a:r>
              <a:rPr lang="en-US" smtClean="0"/>
              <a:t>Ranah </a:t>
            </a:r>
            <a:r>
              <a:rPr lang="en-US" smtClean="0">
                <a:solidFill>
                  <a:srgbClr val="C00000"/>
                </a:solidFill>
              </a:rPr>
              <a:t>Afektif</a:t>
            </a:r>
            <a:r>
              <a:rPr lang="en-US" smtClean="0"/>
              <a:t/>
            </a:r>
            <a:br>
              <a:rPr lang="en-US" smtClean="0"/>
            </a:br>
            <a:r>
              <a:rPr lang="de-DE" sz="2400" i="1" smtClean="0"/>
              <a:t>(Krathwol D. &amp; Bloom B., 1964)</a:t>
            </a:r>
            <a:endParaRPr lang="en-US"/>
          </a:p>
        </p:txBody>
      </p:sp>
      <p:sp>
        <p:nvSpPr>
          <p:cNvPr id="5" name="TextBox 4"/>
          <p:cNvSpPr txBox="1"/>
          <p:nvPr/>
        </p:nvSpPr>
        <p:spPr>
          <a:xfrm>
            <a:off x="46220" y="6477000"/>
            <a:ext cx="6923562" cy="369332"/>
          </a:xfrm>
          <a:prstGeom prst="rect">
            <a:avLst/>
          </a:prstGeom>
          <a:noFill/>
        </p:spPr>
        <p:txBody>
          <a:bodyPr wrap="none" rtlCol="0">
            <a:spAutoFit/>
          </a:bodyPr>
          <a:lstStyle/>
          <a:p>
            <a:r>
              <a:rPr lang="en-US" i="1" smtClean="0">
                <a:latin typeface="Arial Narrow" pitchFamily="34" charset="0"/>
              </a:rPr>
              <a:t>Sumber: </a:t>
            </a:r>
            <a:r>
              <a:rPr lang="en-US" i="1" smtClean="0">
                <a:latin typeface="Arial Narrow" pitchFamily="34" charset="0"/>
                <a:hlinkClick r:id="rId2"/>
              </a:rPr>
              <a:t>http://p3ai.polsri.ac.id/admin/assets/files/7325Taksonomi%20Bloom.pdf</a:t>
            </a:r>
            <a:endParaRPr lang="en-US" i="1">
              <a:latin typeface="Arial Narrow"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81400"/>
            <a:ext cx="8229600" cy="1981200"/>
          </a:xfrm>
        </p:spPr>
        <p:txBody>
          <a:bodyPr>
            <a:noAutofit/>
          </a:bodyPr>
          <a:lstStyle/>
          <a:p>
            <a:r>
              <a:rPr lang="en-US" sz="4800" smtClean="0">
                <a:ln>
                  <a:solidFill>
                    <a:schemeClr val="tx1"/>
                  </a:solidFill>
                </a:ln>
                <a:effectLst/>
              </a:rPr>
              <a:t>K o m e n t a r ?</a:t>
            </a:r>
            <a:br>
              <a:rPr lang="en-US" sz="4800" smtClean="0">
                <a:ln>
                  <a:solidFill>
                    <a:schemeClr val="tx1"/>
                  </a:solidFill>
                </a:ln>
                <a:effectLst/>
              </a:rPr>
            </a:br>
            <a:r>
              <a:rPr lang="en-US" sz="4800" smtClean="0">
                <a:ln>
                  <a:solidFill>
                    <a:schemeClr val="tx1"/>
                  </a:solidFill>
                </a:ln>
                <a:effectLst/>
              </a:rPr>
              <a:t/>
            </a:r>
            <a:br>
              <a:rPr lang="en-US" sz="4800" smtClean="0">
                <a:ln>
                  <a:solidFill>
                    <a:schemeClr val="tx1"/>
                  </a:solidFill>
                </a:ln>
                <a:effectLst/>
              </a:rPr>
            </a:br>
            <a:r>
              <a:rPr lang="en-US" sz="4800" smtClean="0">
                <a:ln>
                  <a:solidFill>
                    <a:schemeClr val="tx1"/>
                  </a:solidFill>
                </a:ln>
                <a:effectLst/>
              </a:rPr>
              <a:t>                                   </a:t>
            </a:r>
            <a:r>
              <a:rPr lang="en-US" sz="4800" smtClean="0">
                <a:ln>
                  <a:solidFill>
                    <a:schemeClr val="tx1"/>
                  </a:solidFill>
                </a:ln>
                <a:solidFill>
                  <a:srgbClr val="00B050"/>
                </a:solidFill>
                <a:effectLst/>
              </a:rPr>
              <a:t>P e r t a n y a a n ?</a:t>
            </a:r>
            <a:endParaRPr lang="en-US" sz="4800">
              <a:ln>
                <a:solidFill>
                  <a:schemeClr val="tx1"/>
                </a:solidFill>
              </a:ln>
              <a:solidFill>
                <a:srgbClr val="00B050"/>
              </a:solidFill>
              <a:effectLst/>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solidFill>
                  <a:srgbClr val="C00000"/>
                </a:solidFill>
              </a:rPr>
              <a:t>4#</a:t>
            </a:r>
            <a:r>
              <a:rPr lang="en-US" smtClean="0"/>
              <a:t/>
            </a:r>
            <a:br>
              <a:rPr lang="en-US" smtClean="0"/>
            </a:br>
            <a:r>
              <a:rPr lang="en-US" smtClean="0"/>
              <a:t>Kurikulum dan Fungsinya</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914400"/>
          <a:ext cx="8153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ular Callout 3"/>
          <p:cNvSpPr/>
          <p:nvPr/>
        </p:nvSpPr>
        <p:spPr>
          <a:xfrm>
            <a:off x="3124200" y="5181600"/>
            <a:ext cx="5791200" cy="1295400"/>
          </a:xfrm>
          <a:prstGeom prst="wedgeRoundRectCallout">
            <a:avLst>
              <a:gd name="adj1" fmla="val 205"/>
              <a:gd name="adj2" fmla="val -10297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700" b="1" smtClean="0">
                <a:latin typeface="Arial Narrow" pitchFamily="34" charset="0"/>
              </a:rPr>
              <a:t>Berkembangnya potensi peserta didik agar menjadi manusia yang beriman dan bertakwa kepada Tuhan YME, berakhlak mulia, sehat, berilmu, kreatif, mandiri, dan menjadi warga negara yang demokratis serta bertanggung jawab (UU No.20/2003)</a:t>
            </a:r>
            <a:endParaRPr lang="en-US" sz="1700" b="1">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solidFill>
                  <a:srgbClr val="C00000"/>
                </a:solidFill>
              </a:rPr>
              <a:t>1#</a:t>
            </a:r>
            <a:br>
              <a:rPr lang="en-US" smtClean="0">
                <a:solidFill>
                  <a:srgbClr val="C00000"/>
                </a:solidFill>
              </a:rPr>
            </a:br>
            <a:r>
              <a:rPr lang="en-US" smtClean="0"/>
              <a:t>Pembelajaran </a:t>
            </a:r>
            <a:r>
              <a:rPr lang="en-US" i="1" smtClean="0">
                <a:solidFill>
                  <a:srgbClr val="00B050"/>
                </a:solidFill>
              </a:rPr>
              <a:t>Orang Dewasa</a:t>
            </a:r>
            <a:endParaRPr lang="en-US" i="1">
              <a:solidFill>
                <a:srgbClr val="00B050"/>
              </a:solidFill>
            </a:endParaRPr>
          </a:p>
        </p:txBody>
      </p:sp>
      <p:sp>
        <p:nvSpPr>
          <p:cNvPr id="3" name="Text Placeholder 2"/>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None/>
            </a:pPr>
            <a:r>
              <a:rPr lang="en-US" sz="3500" smtClean="0"/>
              <a:t>Kurikulum Pendidikan Tinggi </a:t>
            </a:r>
            <a:r>
              <a:rPr lang="en-US" sz="3500" b="1" smtClean="0">
                <a:solidFill>
                  <a:schemeClr val="accent4"/>
                </a:solidFill>
              </a:rPr>
              <a:t>dikembangkan oleh setiap Perguruan Tinggi dengan mengacu pada Standar Nasional Pendidikan Tinggi untuk setiap Program Studi </a:t>
            </a:r>
            <a:r>
              <a:rPr lang="en-US" sz="3500" smtClean="0"/>
              <a:t>yang </a:t>
            </a:r>
            <a:r>
              <a:rPr lang="en-US" sz="3500" smtClean="0">
                <a:solidFill>
                  <a:srgbClr val="C00000"/>
                </a:solidFill>
              </a:rPr>
              <a:t>mencakup pengembangan kecerdasan intelektual, ahlak mulia, dan keterampilan</a:t>
            </a:r>
            <a:endParaRPr lang="en-US" sz="3500">
              <a:solidFill>
                <a:srgbClr val="C00000"/>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914400"/>
          <a:ext cx="8153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914400" y="5943600"/>
            <a:ext cx="5856090" cy="707886"/>
          </a:xfrm>
          <a:prstGeom prst="rect">
            <a:avLst/>
          </a:prstGeom>
          <a:solidFill>
            <a:schemeClr val="accent4"/>
          </a:solidFill>
        </p:spPr>
        <p:txBody>
          <a:bodyPr wrap="none" rtlCol="0">
            <a:spAutoFit/>
          </a:bodyPr>
          <a:lstStyle/>
          <a:p>
            <a:r>
              <a:rPr lang="en-US" sz="2000" b="1" smtClean="0">
                <a:solidFill>
                  <a:srgbClr val="FFFF00"/>
                </a:solidFill>
                <a:latin typeface="Arial Narrow" pitchFamily="34" charset="0"/>
              </a:rPr>
              <a:t>Kurikulum tidak hanya sekedar sebaran mata kuliah dan </a:t>
            </a:r>
          </a:p>
          <a:p>
            <a:r>
              <a:rPr lang="en-US" sz="2000" b="1" smtClean="0">
                <a:solidFill>
                  <a:srgbClr val="FFFF00"/>
                </a:solidFill>
                <a:latin typeface="Arial Narrow" pitchFamily="34" charset="0"/>
              </a:rPr>
              <a:t>bobot sks setiap semester</a:t>
            </a:r>
            <a:endParaRPr lang="en-US" sz="2000" b="1">
              <a:solidFill>
                <a:srgbClr val="FFFF00"/>
              </a:solidFill>
              <a:latin typeface="Arial Narrow" pitchFamily="34" charset="0"/>
            </a:endParaRPr>
          </a:p>
        </p:txBody>
      </p:sp>
      <p:sp>
        <p:nvSpPr>
          <p:cNvPr id="5" name="Down Arrow 4"/>
          <p:cNvSpPr/>
          <p:nvPr/>
        </p:nvSpPr>
        <p:spPr>
          <a:xfrm>
            <a:off x="4114800" y="5410200"/>
            <a:ext cx="914400" cy="457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7" cstate="print"/>
          <a:srcRect l="69210" t="54526" r="22263" b="33022"/>
          <a:stretch>
            <a:fillRect/>
          </a:stretch>
        </p:blipFill>
        <p:spPr bwMode="auto">
          <a:xfrm>
            <a:off x="6933224" y="4891790"/>
            <a:ext cx="2134576" cy="1752600"/>
          </a:xfrm>
          <a:prstGeom prst="rect">
            <a:avLst/>
          </a:prstGeom>
          <a:noFill/>
          <a:ln w="9525">
            <a:noFill/>
            <a:miter lim="800000"/>
            <a:headEnd/>
            <a:tailEnd/>
          </a:ln>
          <a:effectLst/>
        </p:spPr>
      </p:pic>
      <p:graphicFrame>
        <p:nvGraphicFramePr>
          <p:cNvPr id="6" name="Diagram 5"/>
          <p:cNvGraphicFramePr/>
          <p:nvPr/>
        </p:nvGraphicFramePr>
        <p:xfrm>
          <a:off x="4953000" y="2336800"/>
          <a:ext cx="2209800" cy="215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8" name="Straight Arrow Connector 7"/>
          <p:cNvCxnSpPr/>
          <p:nvPr/>
        </p:nvCxnSpPr>
        <p:spPr>
          <a:xfrm>
            <a:off x="4953000" y="2743200"/>
            <a:ext cx="304800"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52400" y="381000"/>
          <a:ext cx="4343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idx="1"/>
          </p:nvPr>
        </p:nvSpPr>
        <p:spPr>
          <a:xfrm>
            <a:off x="4419600" y="1481328"/>
            <a:ext cx="4267200" cy="4525963"/>
          </a:xfrm>
        </p:spPr>
        <p:txBody>
          <a:bodyPr/>
          <a:lstStyle/>
          <a:p>
            <a:pPr>
              <a:buNone/>
            </a:pPr>
            <a:r>
              <a:rPr lang="en-US" smtClean="0"/>
              <a:t>Dalam Buku Kurikulum perlu selalu ada </a:t>
            </a:r>
            <a:r>
              <a:rPr lang="en-US" smtClean="0">
                <a:solidFill>
                  <a:srgbClr val="C00000"/>
                </a:solidFill>
              </a:rPr>
              <a:t>benang merah </a:t>
            </a:r>
            <a:r>
              <a:rPr lang="en-US" smtClean="0"/>
              <a:t>yang menunjukkan bahwa </a:t>
            </a:r>
            <a:r>
              <a:rPr lang="en-US" smtClean="0">
                <a:solidFill>
                  <a:srgbClr val="C00000"/>
                </a:solidFill>
              </a:rPr>
              <a:t>CPL Program Studi dapat dicapai melalui proses </a:t>
            </a:r>
            <a:r>
              <a:rPr lang="en-US" b="1" smtClean="0">
                <a:solidFill>
                  <a:srgbClr val="C00000"/>
                </a:solidFill>
              </a:rPr>
              <a:t>pembelajaran </a:t>
            </a:r>
            <a:r>
              <a:rPr lang="en-US" smtClean="0"/>
              <a:t>selama masa pendidikan</a:t>
            </a:r>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vers_LPM\02 KEGIATAN\SDM-201908 Orientasi Dosen 20191\5c6820095140471097a7f26c47d4a3f30f1480af68db3e2806abd8993a6606d0.jpg"/>
          <p:cNvPicPr>
            <a:picLocks noChangeAspect="1" noChangeArrowheads="1"/>
          </p:cNvPicPr>
          <p:nvPr/>
        </p:nvPicPr>
        <p:blipFill>
          <a:blip r:embed="rId2" cstate="print">
            <a:lum bright="20000" contrast="-40000"/>
          </a:blip>
          <a:srcRect/>
          <a:stretch>
            <a:fillRect/>
          </a:stretch>
        </p:blipFill>
        <p:spPr bwMode="auto">
          <a:xfrm>
            <a:off x="0" y="2743200"/>
            <a:ext cx="9144000" cy="4114800"/>
          </a:xfrm>
          <a:prstGeom prst="rect">
            <a:avLst/>
          </a:prstGeom>
          <a:noFill/>
        </p:spPr>
      </p:pic>
      <p:sp>
        <p:nvSpPr>
          <p:cNvPr id="3" name="Title 2"/>
          <p:cNvSpPr>
            <a:spLocks noGrp="1"/>
          </p:cNvSpPr>
          <p:nvPr>
            <p:ph type="title"/>
          </p:nvPr>
        </p:nvSpPr>
        <p:spPr/>
        <p:txBody>
          <a:bodyPr/>
          <a:lstStyle/>
          <a:p>
            <a:r>
              <a:rPr lang="en-US" smtClean="0"/>
              <a:t>Pembelajaran</a:t>
            </a:r>
            <a:endParaRPr lang="en-US"/>
          </a:p>
        </p:txBody>
      </p:sp>
      <p:sp>
        <p:nvSpPr>
          <p:cNvPr id="5" name="Rounded Rectangular Callout 4"/>
          <p:cNvSpPr/>
          <p:nvPr/>
        </p:nvSpPr>
        <p:spPr>
          <a:xfrm>
            <a:off x="533400" y="1752600"/>
            <a:ext cx="7924800" cy="1600200"/>
          </a:xfrm>
          <a:prstGeom prst="wedgeRoundRectCallout">
            <a:avLst>
              <a:gd name="adj1" fmla="val -37083"/>
              <a:gd name="adj2" fmla="val -81593"/>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sz="2800" smtClean="0">
                <a:solidFill>
                  <a:srgbClr val="FFFF00"/>
                </a:solidFill>
                <a:latin typeface="Arial Narrow" pitchFamily="34" charset="0"/>
              </a:rPr>
              <a:t>Pembelajaran adalah penyediaan sistem lingkungan yang mengakibatkan terjadinya proses belajar pada diri mahasiswa</a:t>
            </a:r>
            <a:endParaRPr lang="en-US" sz="2800">
              <a:solidFill>
                <a:srgbClr val="FFFF00"/>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43000"/>
          </a:xfrm>
        </p:spPr>
        <p:txBody>
          <a:bodyPr>
            <a:normAutofit fontScale="90000"/>
          </a:bodyPr>
          <a:lstStyle/>
          <a:p>
            <a:r>
              <a:rPr lang="en-US" smtClean="0"/>
              <a:t>Kurikulum sebagai Program Pembelajaran</a:t>
            </a:r>
            <a:endParaRPr lang="en-US"/>
          </a:p>
        </p:txBody>
      </p:sp>
      <p:pic>
        <p:nvPicPr>
          <p:cNvPr id="1026" name="Picture 2"/>
          <p:cNvPicPr>
            <a:picLocks noChangeAspect="1" noChangeArrowheads="1"/>
          </p:cNvPicPr>
          <p:nvPr/>
        </p:nvPicPr>
        <p:blipFill>
          <a:blip r:embed="rId2" cstate="print"/>
          <a:srcRect l="45095" t="47917" r="21523" b="17708"/>
          <a:stretch>
            <a:fillRect/>
          </a:stretch>
        </p:blipFill>
        <p:spPr bwMode="auto">
          <a:xfrm>
            <a:off x="304799" y="1676400"/>
            <a:ext cx="8472055" cy="4904874"/>
          </a:xfrm>
          <a:prstGeom prst="rect">
            <a:avLst/>
          </a:prstGeom>
          <a:noFill/>
          <a:ln w="9525">
            <a:noFill/>
            <a:miter lim="800000"/>
            <a:headEnd/>
            <a:tailEnd/>
          </a:ln>
          <a:effectLst/>
        </p:spPr>
      </p:pic>
      <p:sp>
        <p:nvSpPr>
          <p:cNvPr id="5" name="Rectangle 4"/>
          <p:cNvSpPr/>
          <p:nvPr/>
        </p:nvSpPr>
        <p:spPr>
          <a:xfrm>
            <a:off x="228600" y="2209800"/>
            <a:ext cx="8686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Ciri-ciri pembelajaran</a:t>
            </a:r>
            <a:endParaRPr lang="en-US"/>
          </a:p>
        </p:txBody>
      </p:sp>
      <p:graphicFrame>
        <p:nvGraphicFramePr>
          <p:cNvPr id="4" name="Diagram 3"/>
          <p:cNvGraphicFramePr/>
          <p:nvPr/>
        </p:nvGraphicFramePr>
        <p:xfrm>
          <a:off x="762000" y="1447800"/>
          <a:ext cx="762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Uvers_LPM\02 KEGIATAN\SDM-201908 Orientasi Dosen 20191\teaching_learning_3.jpg"/>
          <p:cNvPicPr>
            <a:picLocks noChangeAspect="1" noChangeArrowheads="1"/>
          </p:cNvPicPr>
          <p:nvPr/>
        </p:nvPicPr>
        <p:blipFill>
          <a:blip r:embed="rId2" cstate="print">
            <a:lum bright="20000" contrast="-40000"/>
          </a:blip>
          <a:srcRect/>
          <a:stretch>
            <a:fillRect/>
          </a:stretch>
        </p:blipFill>
        <p:spPr bwMode="auto">
          <a:xfrm>
            <a:off x="0" y="3170903"/>
            <a:ext cx="9144000" cy="3687097"/>
          </a:xfrm>
          <a:prstGeom prst="rect">
            <a:avLst/>
          </a:prstGeom>
          <a:noFill/>
        </p:spPr>
      </p:pic>
      <p:sp>
        <p:nvSpPr>
          <p:cNvPr id="2" name="Content Placeholder 1"/>
          <p:cNvSpPr>
            <a:spLocks noGrp="1"/>
          </p:cNvSpPr>
          <p:nvPr>
            <p:ph idx="1"/>
          </p:nvPr>
        </p:nvSpPr>
        <p:spPr/>
        <p:txBody>
          <a:bodyPr/>
          <a:lstStyle/>
          <a:p>
            <a:pPr marL="465138" indent="-355600">
              <a:buFont typeface="+mj-lt"/>
              <a:buAutoNum type="arabicPeriod"/>
            </a:pPr>
            <a:r>
              <a:rPr lang="en-US" smtClean="0"/>
              <a:t>Peristiwa belajar tidak selalu terjadi atas inisiatif diri individu</a:t>
            </a:r>
          </a:p>
          <a:p>
            <a:pPr marL="465138" indent="-355600">
              <a:buFont typeface="+mj-lt"/>
              <a:buAutoNum type="arabicPeriod"/>
            </a:pPr>
            <a:r>
              <a:rPr lang="en-US" smtClean="0"/>
              <a:t>Individu perlu bantuan untuk mengembangkan potensinya</a:t>
            </a:r>
          </a:p>
          <a:p>
            <a:pPr marL="465138" indent="-355600">
              <a:buFont typeface="+mj-lt"/>
              <a:buAutoNum type="arabicPeriod"/>
            </a:pPr>
            <a:r>
              <a:rPr lang="en-US" smtClean="0"/>
              <a:t>Perlu lingkungan yang kondusif untuk perkembangan diri</a:t>
            </a:r>
            <a:endParaRPr lang="en-US"/>
          </a:p>
        </p:txBody>
      </p:sp>
      <p:sp>
        <p:nvSpPr>
          <p:cNvPr id="3" name="Title 2"/>
          <p:cNvSpPr>
            <a:spLocks noGrp="1"/>
          </p:cNvSpPr>
          <p:nvPr>
            <p:ph type="title"/>
          </p:nvPr>
        </p:nvSpPr>
        <p:spPr/>
        <p:txBody>
          <a:bodyPr/>
          <a:lstStyle/>
          <a:p>
            <a:r>
              <a:rPr lang="en-US" smtClean="0"/>
              <a:t>Mengapa perlu pembelajaran ?</a:t>
            </a:r>
            <a:endParaRPr lang="en-US"/>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138"/>
          <a:ext cx="8229600" cy="48463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2000" smtClean="0">
                          <a:latin typeface="Arial Narrow" pitchFamily="34" charset="0"/>
                        </a:rPr>
                        <a:t>Model Belajar</a:t>
                      </a:r>
                      <a:endParaRPr lang="en-US" sz="2000">
                        <a:latin typeface="Arial Narrow" pitchFamily="34" charset="0"/>
                      </a:endParaRPr>
                    </a:p>
                  </a:txBody>
                  <a:tcPr/>
                </a:tc>
                <a:tc>
                  <a:txBody>
                    <a:bodyPr/>
                    <a:lstStyle/>
                    <a:p>
                      <a:r>
                        <a:rPr lang="en-US" sz="2000" smtClean="0">
                          <a:latin typeface="Arial Narrow" pitchFamily="34" charset="0"/>
                        </a:rPr>
                        <a:t>Aktivitas</a:t>
                      </a:r>
                      <a:r>
                        <a:rPr lang="en-US" sz="2000" baseline="0" smtClean="0">
                          <a:latin typeface="Arial Narrow" pitchFamily="34" charset="0"/>
                        </a:rPr>
                        <a:t> Mahasiswa</a:t>
                      </a:r>
                      <a:endParaRPr lang="en-US" sz="2000">
                        <a:latin typeface="Arial Narrow" pitchFamily="34" charset="0"/>
                      </a:endParaRPr>
                    </a:p>
                  </a:txBody>
                  <a:tcPr/>
                </a:tc>
                <a:tc>
                  <a:txBody>
                    <a:bodyPr/>
                    <a:lstStyle/>
                    <a:p>
                      <a:r>
                        <a:rPr lang="en-US" sz="2000" smtClean="0">
                          <a:latin typeface="Arial Narrow" pitchFamily="34" charset="0"/>
                        </a:rPr>
                        <a:t>Aktivitas Dosen</a:t>
                      </a:r>
                      <a:endParaRPr lang="en-US" sz="2000">
                        <a:latin typeface="Arial Narrow" pitchFamily="34" charset="0"/>
                      </a:endParaRPr>
                    </a:p>
                  </a:txBody>
                  <a:tcPr/>
                </a:tc>
              </a:tr>
              <a:tr h="370840">
                <a:tc>
                  <a:txBody>
                    <a:bodyPr/>
                    <a:lstStyle/>
                    <a:p>
                      <a:r>
                        <a:rPr lang="en-US" sz="2000" i="1" smtClean="0">
                          <a:latin typeface="Arial Narrow" pitchFamily="34" charset="0"/>
                        </a:rPr>
                        <a:t>Small group discussion</a:t>
                      </a:r>
                      <a:endParaRPr lang="en-US" sz="2000" i="1">
                        <a:latin typeface="Arial Narrow" pitchFamily="34" charset="0"/>
                      </a:endParaRPr>
                    </a:p>
                  </a:txBody>
                  <a:tcPr/>
                </a:tc>
                <a:tc>
                  <a:txBody>
                    <a:bodyPr/>
                    <a:lstStyle/>
                    <a:p>
                      <a:r>
                        <a:rPr lang="en-US" sz="2000" smtClean="0">
                          <a:latin typeface="Arial Narrow" pitchFamily="34" charset="0"/>
                        </a:rPr>
                        <a:t>Membentuk kelompok</a:t>
                      </a:r>
                      <a:r>
                        <a:rPr lang="en-US" sz="2000" baseline="0" smtClean="0">
                          <a:latin typeface="Arial Narrow" pitchFamily="34" charset="0"/>
                        </a:rPr>
                        <a:t> (5-10), memilih bahan diskusi, mempresentasikan paper dan mendiskusikan di kelas</a:t>
                      </a:r>
                      <a:endParaRPr lang="en-US" sz="2000">
                        <a:latin typeface="Arial Narrow" pitchFamily="34" charset="0"/>
                      </a:endParaRPr>
                    </a:p>
                  </a:txBody>
                  <a:tcPr/>
                </a:tc>
                <a:tc>
                  <a:txBody>
                    <a:bodyPr/>
                    <a:lstStyle/>
                    <a:p>
                      <a:r>
                        <a:rPr lang="en-US" sz="2000" smtClean="0">
                          <a:latin typeface="Arial Narrow" pitchFamily="34" charset="0"/>
                        </a:rPr>
                        <a:t>Membuat rancangan bahan diskusi dan aturan diskusi, menjadi moderator dan sekaligus mengulas pada setiap akhir sesi diskusi mahasiswa</a:t>
                      </a:r>
                      <a:endParaRPr lang="en-US" sz="2000">
                        <a:latin typeface="Arial Narrow" pitchFamily="34" charset="0"/>
                      </a:endParaRPr>
                    </a:p>
                  </a:txBody>
                  <a:tcPr/>
                </a:tc>
              </a:tr>
              <a:tr h="370840">
                <a:tc>
                  <a:txBody>
                    <a:bodyPr/>
                    <a:lstStyle/>
                    <a:p>
                      <a:r>
                        <a:rPr lang="en-US" sz="2000" smtClean="0">
                          <a:latin typeface="Arial Narrow" pitchFamily="34" charset="0"/>
                        </a:rPr>
                        <a:t>Simulasi</a:t>
                      </a:r>
                      <a:endParaRPr lang="en-US" sz="2000">
                        <a:latin typeface="Arial Narrow" pitchFamily="34" charset="0"/>
                      </a:endParaRPr>
                    </a:p>
                  </a:txBody>
                  <a:tcPr/>
                </a:tc>
                <a:tc>
                  <a:txBody>
                    <a:bodyPr/>
                    <a:lstStyle/>
                    <a:p>
                      <a:r>
                        <a:rPr lang="en-US" sz="2000" smtClean="0">
                          <a:latin typeface="Arial Narrow" pitchFamily="34" charset="0"/>
                        </a:rPr>
                        <a:t>Mempelajari dan menjalankan suatu peran yang ditugaskan kepadanya,</a:t>
                      </a:r>
                      <a:r>
                        <a:rPr lang="en-US" sz="2000" baseline="0" smtClean="0">
                          <a:latin typeface="Arial Narrow" pitchFamily="34" charset="0"/>
                        </a:rPr>
                        <a:t> atau mempraktekkan/mencoba berbagai model (komputer) yang telah disiapkan</a:t>
                      </a:r>
                      <a:endParaRPr lang="en-US" sz="2000">
                        <a:latin typeface="Arial Narrow" pitchFamily="34" charset="0"/>
                      </a:endParaRPr>
                    </a:p>
                  </a:txBody>
                  <a:tcPr/>
                </a:tc>
                <a:tc>
                  <a:txBody>
                    <a:bodyPr/>
                    <a:lstStyle/>
                    <a:p>
                      <a:r>
                        <a:rPr lang="en-US" sz="2000" smtClean="0">
                          <a:latin typeface="Arial Narrow" pitchFamily="34" charset="0"/>
                        </a:rPr>
                        <a:t>Merancang situasi/kegiatan yang mirip dengan</a:t>
                      </a:r>
                      <a:r>
                        <a:rPr lang="en-US" sz="2000" baseline="0" smtClean="0">
                          <a:latin typeface="Arial Narrow" pitchFamily="34" charset="0"/>
                        </a:rPr>
                        <a:t> sesungguhnya bisa berupa bermain peran, model komputer, atau berbagai latihan simulasi, kemudian membahas kinerja mahasiswa</a:t>
                      </a:r>
                      <a:endParaRPr lang="en-US" sz="2000">
                        <a:latin typeface="Arial Narrow" pitchFamily="34" charset="0"/>
                      </a:endParaRPr>
                    </a:p>
                  </a:txBody>
                  <a:tcPr/>
                </a:tc>
              </a:tr>
            </a:tbl>
          </a:graphicData>
        </a:graphic>
      </p:graphicFrame>
      <p:sp>
        <p:nvSpPr>
          <p:cNvPr id="3" name="Title 2"/>
          <p:cNvSpPr>
            <a:spLocks noGrp="1"/>
          </p:cNvSpPr>
          <p:nvPr>
            <p:ph type="title"/>
          </p:nvPr>
        </p:nvSpPr>
        <p:spPr/>
        <p:txBody>
          <a:bodyPr/>
          <a:lstStyle/>
          <a:p>
            <a:r>
              <a:rPr lang="en-US" smtClean="0"/>
              <a:t>Model Pembelajaran</a:t>
            </a:r>
            <a:endParaRPr lang="en-US"/>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p:cNvGraphicFramePr>
            <a:graphicFrameLocks/>
          </p:cNvGraphicFramePr>
          <p:nvPr/>
        </p:nvGraphicFramePr>
        <p:xfrm>
          <a:off x="457200" y="1143000"/>
          <a:ext cx="8229600" cy="48463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2000" smtClean="0">
                          <a:latin typeface="Arial Narrow" pitchFamily="34" charset="0"/>
                        </a:rPr>
                        <a:t>Model Belajar</a:t>
                      </a:r>
                      <a:endParaRPr lang="en-US" sz="2000">
                        <a:latin typeface="Arial Narrow" pitchFamily="34" charset="0"/>
                      </a:endParaRPr>
                    </a:p>
                  </a:txBody>
                  <a:tcPr/>
                </a:tc>
                <a:tc>
                  <a:txBody>
                    <a:bodyPr/>
                    <a:lstStyle/>
                    <a:p>
                      <a:r>
                        <a:rPr lang="en-US" sz="2000" smtClean="0">
                          <a:latin typeface="Arial Narrow" pitchFamily="34" charset="0"/>
                        </a:rPr>
                        <a:t>Aktivitas</a:t>
                      </a:r>
                      <a:r>
                        <a:rPr lang="en-US" sz="2000" baseline="0" smtClean="0">
                          <a:latin typeface="Arial Narrow" pitchFamily="34" charset="0"/>
                        </a:rPr>
                        <a:t> Mahasiswa</a:t>
                      </a:r>
                      <a:endParaRPr lang="en-US" sz="2000">
                        <a:latin typeface="Arial Narrow" pitchFamily="34" charset="0"/>
                      </a:endParaRPr>
                    </a:p>
                  </a:txBody>
                  <a:tcPr/>
                </a:tc>
                <a:tc>
                  <a:txBody>
                    <a:bodyPr/>
                    <a:lstStyle/>
                    <a:p>
                      <a:r>
                        <a:rPr lang="en-US" sz="2000" smtClean="0">
                          <a:latin typeface="Arial Narrow" pitchFamily="34" charset="0"/>
                        </a:rPr>
                        <a:t>Aktivitas Dosen</a:t>
                      </a:r>
                      <a:endParaRPr lang="en-US" sz="2000">
                        <a:latin typeface="Arial Narrow" pitchFamily="34" charset="0"/>
                      </a:endParaRPr>
                    </a:p>
                  </a:txBody>
                  <a:tcPr/>
                </a:tc>
              </a:tr>
              <a:tr h="370840">
                <a:tc>
                  <a:txBody>
                    <a:bodyPr/>
                    <a:lstStyle/>
                    <a:p>
                      <a:r>
                        <a:rPr lang="en-US" sz="2000" i="1" smtClean="0">
                          <a:latin typeface="Arial Narrow" pitchFamily="34" charset="0"/>
                        </a:rPr>
                        <a:t>Discovery learning</a:t>
                      </a:r>
                      <a:endParaRPr lang="en-US" sz="2000" i="1">
                        <a:latin typeface="Arial Narrow" pitchFamily="34" charset="0"/>
                      </a:endParaRPr>
                    </a:p>
                  </a:txBody>
                  <a:tcPr/>
                </a:tc>
                <a:tc>
                  <a:txBody>
                    <a:bodyPr/>
                    <a:lstStyle/>
                    <a:p>
                      <a:r>
                        <a:rPr lang="en-US" sz="2000" smtClean="0">
                          <a:latin typeface="Arial Narrow" pitchFamily="34" charset="0"/>
                        </a:rPr>
                        <a:t>Mencari, mengumpulkan, dan menyusun informasi yang ada untuk mendeskipsikan suatu pengetahuan</a:t>
                      </a:r>
                      <a:endParaRPr lang="en-US" sz="2000">
                        <a:latin typeface="Arial Narrow" pitchFamily="34" charset="0"/>
                      </a:endParaRPr>
                    </a:p>
                  </a:txBody>
                  <a:tcPr/>
                </a:tc>
                <a:tc>
                  <a:txBody>
                    <a:bodyPr/>
                    <a:lstStyle/>
                    <a:p>
                      <a:r>
                        <a:rPr lang="en-US" sz="2000" smtClean="0">
                          <a:latin typeface="Arial Narrow" pitchFamily="34" charset="0"/>
                        </a:rPr>
                        <a:t>Menyediakan data atau petunjuk</a:t>
                      </a:r>
                      <a:r>
                        <a:rPr lang="en-US" sz="2000" baseline="0" smtClean="0">
                          <a:latin typeface="Arial Narrow" pitchFamily="34" charset="0"/>
                        </a:rPr>
                        <a:t> (metode) untuk menelusuri suatu pengetahuan yang harus dipelajari oleh mahasiswa, memeriksa dan memberi ulasan terhadap hasil belajar mandiri mahasiswa</a:t>
                      </a:r>
                      <a:endParaRPr lang="en-US" sz="2000">
                        <a:latin typeface="Arial Narrow" pitchFamily="34" charset="0"/>
                      </a:endParaRPr>
                    </a:p>
                  </a:txBody>
                  <a:tcPr/>
                </a:tc>
              </a:tr>
              <a:tr h="370840">
                <a:tc>
                  <a:txBody>
                    <a:bodyPr/>
                    <a:lstStyle/>
                    <a:p>
                      <a:r>
                        <a:rPr lang="en-US" sz="2000" i="1" smtClean="0">
                          <a:latin typeface="Arial Narrow" pitchFamily="34" charset="0"/>
                        </a:rPr>
                        <a:t>Self-directed learning</a:t>
                      </a:r>
                      <a:endParaRPr lang="en-US" sz="2000" i="1">
                        <a:latin typeface="Arial Narrow" pitchFamily="34" charset="0"/>
                      </a:endParaRPr>
                    </a:p>
                  </a:txBody>
                  <a:tcPr/>
                </a:tc>
                <a:tc>
                  <a:txBody>
                    <a:bodyPr/>
                    <a:lstStyle/>
                    <a:p>
                      <a:r>
                        <a:rPr lang="en-US" sz="2000" smtClean="0">
                          <a:latin typeface="Arial Narrow" pitchFamily="34" charset="0"/>
                        </a:rPr>
                        <a:t>Merencanakan kegiatan belajar, melaksanakan, dan menilai pengalaman</a:t>
                      </a:r>
                      <a:r>
                        <a:rPr lang="en-US" sz="2000" baseline="0" smtClean="0">
                          <a:latin typeface="Arial Narrow" pitchFamily="34" charset="0"/>
                        </a:rPr>
                        <a:t> belajarnya sendiri</a:t>
                      </a:r>
                      <a:endParaRPr lang="en-US" sz="2000">
                        <a:latin typeface="Arial Narrow" pitchFamily="34" charset="0"/>
                      </a:endParaRPr>
                    </a:p>
                  </a:txBody>
                  <a:tcPr/>
                </a:tc>
                <a:tc>
                  <a:txBody>
                    <a:bodyPr/>
                    <a:lstStyle/>
                    <a:p>
                      <a:r>
                        <a:rPr lang="en-US" sz="2000" smtClean="0">
                          <a:latin typeface="Arial Narrow" pitchFamily="34" charset="0"/>
                        </a:rPr>
                        <a:t>Sebagai fasilitator memberi arahan, bimbingan, dan konfirmasi terhadap kemajuan belajar yang telah dilakukan individu mahasiswa</a:t>
                      </a:r>
                      <a:endParaRPr lang="en-US" sz="2000">
                        <a:latin typeface="Arial Narrow"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nvGraphicFramePr>
        <p:xfrm>
          <a:off x="457200" y="1143000"/>
          <a:ext cx="8229600" cy="54559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2000" smtClean="0">
                          <a:latin typeface="Arial Narrow" pitchFamily="34" charset="0"/>
                        </a:rPr>
                        <a:t>Model Belajar</a:t>
                      </a:r>
                      <a:endParaRPr lang="en-US" sz="2000">
                        <a:latin typeface="Arial Narrow" pitchFamily="34" charset="0"/>
                      </a:endParaRPr>
                    </a:p>
                  </a:txBody>
                  <a:tcPr/>
                </a:tc>
                <a:tc>
                  <a:txBody>
                    <a:bodyPr/>
                    <a:lstStyle/>
                    <a:p>
                      <a:r>
                        <a:rPr lang="en-US" sz="2000" smtClean="0">
                          <a:latin typeface="Arial Narrow" pitchFamily="34" charset="0"/>
                        </a:rPr>
                        <a:t>Aktivitas</a:t>
                      </a:r>
                      <a:r>
                        <a:rPr lang="en-US" sz="2000" baseline="0" smtClean="0">
                          <a:latin typeface="Arial Narrow" pitchFamily="34" charset="0"/>
                        </a:rPr>
                        <a:t> Mahasiswa</a:t>
                      </a:r>
                      <a:endParaRPr lang="en-US" sz="2000">
                        <a:latin typeface="Arial Narrow" pitchFamily="34" charset="0"/>
                      </a:endParaRPr>
                    </a:p>
                  </a:txBody>
                  <a:tcPr/>
                </a:tc>
                <a:tc>
                  <a:txBody>
                    <a:bodyPr/>
                    <a:lstStyle/>
                    <a:p>
                      <a:r>
                        <a:rPr lang="en-US" sz="2000" smtClean="0">
                          <a:latin typeface="Arial Narrow" pitchFamily="34" charset="0"/>
                        </a:rPr>
                        <a:t>Aktivitas Dosen</a:t>
                      </a:r>
                      <a:endParaRPr lang="en-US" sz="2000">
                        <a:latin typeface="Arial Narrow" pitchFamily="34" charset="0"/>
                      </a:endParaRPr>
                    </a:p>
                  </a:txBody>
                  <a:tcPr/>
                </a:tc>
              </a:tr>
              <a:tr h="370840">
                <a:tc>
                  <a:txBody>
                    <a:bodyPr/>
                    <a:lstStyle/>
                    <a:p>
                      <a:r>
                        <a:rPr lang="en-US" sz="2000" i="1" smtClean="0">
                          <a:latin typeface="Arial Narrow" pitchFamily="34" charset="0"/>
                        </a:rPr>
                        <a:t>Cooperative learning</a:t>
                      </a:r>
                      <a:endParaRPr lang="en-US" sz="2000" i="1">
                        <a:latin typeface="Arial Narrow" pitchFamily="34" charset="0"/>
                      </a:endParaRPr>
                    </a:p>
                  </a:txBody>
                  <a:tcPr/>
                </a:tc>
                <a:tc>
                  <a:txBody>
                    <a:bodyPr/>
                    <a:lstStyle/>
                    <a:p>
                      <a:r>
                        <a:rPr lang="en-US" sz="2000" smtClean="0">
                          <a:latin typeface="Arial Narrow" pitchFamily="34" charset="0"/>
                        </a:rPr>
                        <a:t>Membahas dan menyimpulkan masalah/tugas yang diberikan dosen secara berkelompok</a:t>
                      </a:r>
                      <a:endParaRPr lang="en-US" sz="2000">
                        <a:latin typeface="Arial Narrow" pitchFamily="34" charset="0"/>
                      </a:endParaRPr>
                    </a:p>
                  </a:txBody>
                  <a:tcPr/>
                </a:tc>
                <a:tc>
                  <a:txBody>
                    <a:bodyPr/>
                    <a:lstStyle/>
                    <a:p>
                      <a:r>
                        <a:rPr lang="en-US" sz="2000" smtClean="0">
                          <a:latin typeface="Arial Narrow" pitchFamily="34" charset="0"/>
                        </a:rPr>
                        <a:t>Merancang dan memonitor proses belajar dan hasil belajar kelompok</a:t>
                      </a:r>
                      <a:r>
                        <a:rPr lang="en-US" sz="2000" baseline="0" smtClean="0">
                          <a:latin typeface="Arial Narrow" pitchFamily="34" charset="0"/>
                        </a:rPr>
                        <a:t> mahasiswa, menyiapkan suatu masalah/kasus atau bentuk tugas untuk diselesaikan oleh mahasiswa secara bekelompok</a:t>
                      </a:r>
                      <a:endParaRPr lang="en-US" sz="2000">
                        <a:latin typeface="Arial Narrow" pitchFamily="34" charset="0"/>
                      </a:endParaRPr>
                    </a:p>
                  </a:txBody>
                  <a:tcPr/>
                </a:tc>
              </a:tr>
              <a:tr h="370840">
                <a:tc>
                  <a:txBody>
                    <a:bodyPr/>
                    <a:lstStyle/>
                    <a:p>
                      <a:r>
                        <a:rPr lang="en-US" sz="2000" i="1" smtClean="0">
                          <a:latin typeface="Arial Narrow" pitchFamily="34" charset="0"/>
                        </a:rPr>
                        <a:t>Colaborative learning</a:t>
                      </a:r>
                      <a:endParaRPr lang="en-US" sz="2000" i="1">
                        <a:latin typeface="Arial Narrow" pitchFamily="34" charset="0"/>
                      </a:endParaRPr>
                    </a:p>
                  </a:txBody>
                  <a:tcPr/>
                </a:tc>
                <a:tc>
                  <a:txBody>
                    <a:bodyPr/>
                    <a:lstStyle/>
                    <a:p>
                      <a:r>
                        <a:rPr lang="en-US" sz="2000" smtClean="0">
                          <a:latin typeface="Arial Narrow" pitchFamily="34" charset="0"/>
                        </a:rPr>
                        <a:t>Bekerja sama dengan anggota kelompoknya dalam mengerjakan tugas, membuat rancangan poses dan bentuk penilaian berdasarkan konsensus kelompoknya sendiri</a:t>
                      </a:r>
                      <a:endParaRPr lang="en-US" sz="2000">
                        <a:latin typeface="Arial Narrow" pitchFamily="34" charset="0"/>
                      </a:endParaRPr>
                    </a:p>
                  </a:txBody>
                  <a:tcPr/>
                </a:tc>
                <a:tc>
                  <a:txBody>
                    <a:bodyPr/>
                    <a:lstStyle/>
                    <a:p>
                      <a:r>
                        <a:rPr lang="en-US" sz="2000" smtClean="0">
                          <a:latin typeface="Arial Narrow" pitchFamily="34" charset="0"/>
                        </a:rPr>
                        <a:t>Merancang tugas yang bersifat </a:t>
                      </a:r>
                      <a:r>
                        <a:rPr lang="en-US" sz="2000" i="1" smtClean="0">
                          <a:latin typeface="Arial Narrow" pitchFamily="34" charset="0"/>
                        </a:rPr>
                        <a:t>open-ended</a:t>
                      </a:r>
                      <a:r>
                        <a:rPr lang="en-US" sz="2000" smtClean="0">
                          <a:latin typeface="Arial Narrow" pitchFamily="34" charset="0"/>
                        </a:rPr>
                        <a:t>, sebagai fasilitator dan motivator</a:t>
                      </a:r>
                      <a:endParaRPr lang="en-US" sz="2000">
                        <a:latin typeface="Arial Narrow"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4038600" cy="4953000"/>
          </a:xfrm>
        </p:spPr>
        <p:txBody>
          <a:bodyPr>
            <a:normAutofit fontScale="85000" lnSpcReduction="20000"/>
          </a:bodyPr>
          <a:lstStyle/>
          <a:p>
            <a:pPr>
              <a:buNone/>
            </a:pPr>
            <a:endParaRPr lang="en-US" b="1" smtClean="0">
              <a:solidFill>
                <a:srgbClr val="0070C0"/>
              </a:solidFill>
            </a:endParaRPr>
          </a:p>
          <a:p>
            <a:pPr algn="r">
              <a:buNone/>
            </a:pPr>
            <a:endParaRPr lang="en-US" smtClean="0"/>
          </a:p>
          <a:p>
            <a:pPr algn="r">
              <a:buNone/>
            </a:pPr>
            <a:endParaRPr lang="en-US" smtClean="0"/>
          </a:p>
          <a:p>
            <a:pPr algn="r">
              <a:buNone/>
            </a:pPr>
            <a:endParaRPr lang="en-US" smtClean="0"/>
          </a:p>
          <a:p>
            <a:pPr algn="r">
              <a:buNone/>
            </a:pPr>
            <a:endParaRPr lang="en-US" smtClean="0"/>
          </a:p>
          <a:p>
            <a:pPr algn="r">
              <a:buNone/>
            </a:pPr>
            <a:endParaRPr lang="en-US" smtClean="0"/>
          </a:p>
          <a:p>
            <a:pPr algn="r">
              <a:buNone/>
            </a:pPr>
            <a:endParaRPr lang="en-US" smtClean="0"/>
          </a:p>
          <a:p>
            <a:pPr algn="r">
              <a:buNone/>
            </a:pPr>
            <a:endParaRPr lang="en-US" smtClean="0"/>
          </a:p>
          <a:p>
            <a:pPr algn="r">
              <a:buNone/>
            </a:pPr>
            <a:endParaRPr lang="en-US" smtClean="0"/>
          </a:p>
          <a:p>
            <a:pPr algn="r">
              <a:buNone/>
            </a:pPr>
            <a:r>
              <a:rPr lang="en-US" sz="3500" b="1" smtClean="0">
                <a:solidFill>
                  <a:schemeClr val="accent4"/>
                </a:solidFill>
              </a:rPr>
              <a:t>                           Orientasi:</a:t>
            </a:r>
          </a:p>
          <a:p>
            <a:pPr marL="509588" indent="-400050" algn="r">
              <a:buClr>
                <a:schemeClr val="accent4"/>
              </a:buClr>
              <a:buSzPct val="100000"/>
              <a:buFont typeface="Wingdings" pitchFamily="2" charset="2"/>
              <a:buChar char="ü"/>
            </a:pPr>
            <a:r>
              <a:rPr lang="en-US" sz="3000" b="1" smtClean="0">
                <a:solidFill>
                  <a:schemeClr val="accent2"/>
                </a:solidFill>
              </a:rPr>
              <a:t>kebutuhan dirinya</a:t>
            </a:r>
          </a:p>
          <a:p>
            <a:pPr marL="509588" indent="-400050" algn="r">
              <a:buClr>
                <a:schemeClr val="accent4"/>
              </a:buClr>
              <a:buSzPct val="100000"/>
              <a:buFont typeface="Wingdings" pitchFamily="2" charset="2"/>
              <a:buChar char="ü"/>
            </a:pPr>
            <a:r>
              <a:rPr lang="en-US" sz="3000" b="1" smtClean="0">
                <a:solidFill>
                  <a:schemeClr val="accent2"/>
                </a:solidFill>
              </a:rPr>
              <a:t>pemecahan masalah</a:t>
            </a:r>
          </a:p>
          <a:p>
            <a:pPr marL="509588" indent="-400050" algn="r">
              <a:buClr>
                <a:schemeClr val="accent4"/>
              </a:buClr>
              <a:buSzPct val="100000"/>
              <a:buFont typeface="Wingdings" pitchFamily="2" charset="2"/>
              <a:buChar char="ü"/>
            </a:pPr>
            <a:r>
              <a:rPr lang="en-US" sz="3000" b="1" smtClean="0">
                <a:solidFill>
                  <a:schemeClr val="accent2"/>
                </a:solidFill>
              </a:rPr>
              <a:t>kesediaan untuk berubah</a:t>
            </a:r>
            <a:endParaRPr lang="en-US" sz="3000" b="1">
              <a:solidFill>
                <a:schemeClr val="accent2"/>
              </a:solidFill>
            </a:endParaRPr>
          </a:p>
        </p:txBody>
      </p:sp>
      <p:sp>
        <p:nvSpPr>
          <p:cNvPr id="3" name="Title 2"/>
          <p:cNvSpPr>
            <a:spLocks noGrp="1"/>
          </p:cNvSpPr>
          <p:nvPr>
            <p:ph type="title"/>
          </p:nvPr>
        </p:nvSpPr>
        <p:spPr/>
        <p:txBody>
          <a:bodyPr>
            <a:normAutofit/>
          </a:bodyPr>
          <a:lstStyle/>
          <a:p>
            <a:r>
              <a:rPr lang="en-US" smtClean="0"/>
              <a:t>Andragogi </a:t>
            </a:r>
            <a:r>
              <a:rPr lang="en-US" sz="2800" i="1" smtClean="0">
                <a:solidFill>
                  <a:srgbClr val="00B050"/>
                </a:solidFill>
              </a:rPr>
              <a:t>Pembelajaran orang dewasa</a:t>
            </a:r>
            <a:endParaRPr lang="en-US" i="1">
              <a:solidFill>
                <a:srgbClr val="00B050"/>
              </a:solidFill>
            </a:endParaRPr>
          </a:p>
        </p:txBody>
      </p:sp>
      <p:pic>
        <p:nvPicPr>
          <p:cNvPr id="2050" name="Picture 2" descr="C:\Program Files (x86)\Microsoft Office\MEDIA\CAGCAT10\j0233018.wmf"/>
          <p:cNvPicPr>
            <a:picLocks noChangeAspect="1" noChangeArrowheads="1"/>
          </p:cNvPicPr>
          <p:nvPr/>
        </p:nvPicPr>
        <p:blipFill>
          <a:blip r:embed="rId2" cstate="print"/>
          <a:srcRect/>
          <a:stretch>
            <a:fillRect/>
          </a:stretch>
        </p:blipFill>
        <p:spPr bwMode="auto">
          <a:xfrm>
            <a:off x="4767117" y="2414257"/>
            <a:ext cx="4224483" cy="4291343"/>
          </a:xfrm>
          <a:prstGeom prst="rect">
            <a:avLst/>
          </a:prstGeom>
          <a:noFill/>
        </p:spPr>
      </p:pic>
      <p:sp>
        <p:nvSpPr>
          <p:cNvPr id="5" name="Rounded Rectangular Callout 4"/>
          <p:cNvSpPr/>
          <p:nvPr/>
        </p:nvSpPr>
        <p:spPr>
          <a:xfrm>
            <a:off x="609600" y="1752600"/>
            <a:ext cx="5410200" cy="2133600"/>
          </a:xfrm>
          <a:prstGeom prst="wedgeRoundRectCallout">
            <a:avLst>
              <a:gd name="adj1" fmla="val -33111"/>
              <a:gd name="adj2" fmla="val -77009"/>
              <a:gd name="adj3" fmla="val 16667"/>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smtClean="0">
                <a:solidFill>
                  <a:srgbClr val="FFFF00"/>
                </a:solidFill>
                <a:latin typeface="Arial Narrow" pitchFamily="34" charset="0"/>
              </a:rPr>
              <a:t>Suatu ilmu dan seni dalam membantu orang dewasa belajar yang menimbulkan keinginan untuk bertanya, belajar secara mandiri dan berkelanjutan sepanjang hayat (</a:t>
            </a:r>
            <a:r>
              <a:rPr lang="en-US" sz="2400" b="1" i="1" smtClean="0">
                <a:solidFill>
                  <a:srgbClr val="FFFF00"/>
                </a:solidFill>
                <a:latin typeface="Arial Narrow" pitchFamily="34" charset="0"/>
              </a:rPr>
              <a:t>lifelong learning</a:t>
            </a:r>
            <a:r>
              <a:rPr lang="en-US" sz="2400" smtClean="0">
                <a:solidFill>
                  <a:srgbClr val="FFFF00"/>
                </a:solidFill>
                <a:latin typeface="Arial Narrow" pitchFamily="34" charset="0"/>
              </a:rPr>
              <a:t>)</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p:cNvGraphicFramePr>
            <a:graphicFrameLocks/>
          </p:cNvGraphicFramePr>
          <p:nvPr/>
        </p:nvGraphicFramePr>
        <p:xfrm>
          <a:off x="457200" y="1143000"/>
          <a:ext cx="8229600" cy="49682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2000" smtClean="0">
                          <a:latin typeface="Arial Narrow" pitchFamily="34" charset="0"/>
                        </a:rPr>
                        <a:t>Model Belajar</a:t>
                      </a:r>
                      <a:endParaRPr lang="en-US" sz="2000">
                        <a:latin typeface="Arial Narrow" pitchFamily="34" charset="0"/>
                      </a:endParaRPr>
                    </a:p>
                  </a:txBody>
                  <a:tcPr/>
                </a:tc>
                <a:tc>
                  <a:txBody>
                    <a:bodyPr/>
                    <a:lstStyle/>
                    <a:p>
                      <a:r>
                        <a:rPr lang="en-US" sz="2000" smtClean="0">
                          <a:latin typeface="Arial Narrow" pitchFamily="34" charset="0"/>
                        </a:rPr>
                        <a:t>Aktivitas</a:t>
                      </a:r>
                      <a:r>
                        <a:rPr lang="en-US" sz="2000" baseline="0" smtClean="0">
                          <a:latin typeface="Arial Narrow" pitchFamily="34" charset="0"/>
                        </a:rPr>
                        <a:t> Mahasiswa</a:t>
                      </a:r>
                      <a:endParaRPr lang="en-US" sz="2000">
                        <a:latin typeface="Arial Narrow" pitchFamily="34" charset="0"/>
                      </a:endParaRPr>
                    </a:p>
                  </a:txBody>
                  <a:tcPr/>
                </a:tc>
                <a:tc>
                  <a:txBody>
                    <a:bodyPr/>
                    <a:lstStyle/>
                    <a:p>
                      <a:r>
                        <a:rPr lang="en-US" sz="2000" smtClean="0">
                          <a:latin typeface="Arial Narrow" pitchFamily="34" charset="0"/>
                        </a:rPr>
                        <a:t>Aktivitas Dosen</a:t>
                      </a:r>
                      <a:endParaRPr lang="en-US" sz="2000">
                        <a:latin typeface="Arial Narrow" pitchFamily="34" charset="0"/>
                      </a:endParaRPr>
                    </a:p>
                  </a:txBody>
                  <a:tcPr/>
                </a:tc>
              </a:tr>
              <a:tr h="370840">
                <a:tc>
                  <a:txBody>
                    <a:bodyPr/>
                    <a:lstStyle/>
                    <a:p>
                      <a:r>
                        <a:rPr lang="en-US" sz="2000" i="1" smtClean="0">
                          <a:latin typeface="Arial Narrow" pitchFamily="34" charset="0"/>
                        </a:rPr>
                        <a:t>Contextual instruction</a:t>
                      </a:r>
                      <a:endParaRPr lang="en-US" sz="2000" i="1">
                        <a:latin typeface="Arial Narrow" pitchFamily="34" charset="0"/>
                      </a:endParaRPr>
                    </a:p>
                  </a:txBody>
                  <a:tcPr/>
                </a:tc>
                <a:tc>
                  <a:txBody>
                    <a:bodyPr/>
                    <a:lstStyle/>
                    <a:p>
                      <a:r>
                        <a:rPr lang="en-US" sz="1800" smtClean="0">
                          <a:latin typeface="Arial Narrow" pitchFamily="34" charset="0"/>
                        </a:rPr>
                        <a:t>Membahas konsep (teori) dan kaitannya dengan situasi nyata, melakukan studi lapangan/terjun di dunia nyata untuk mempelajari kesesuaian teori</a:t>
                      </a:r>
                      <a:endParaRPr lang="en-US" sz="1800">
                        <a:latin typeface="Arial Narrow" pitchFamily="34" charset="0"/>
                      </a:endParaRPr>
                    </a:p>
                  </a:txBody>
                  <a:tcPr/>
                </a:tc>
                <a:tc>
                  <a:txBody>
                    <a:bodyPr/>
                    <a:lstStyle/>
                    <a:p>
                      <a:r>
                        <a:rPr lang="en-US" sz="1800" smtClean="0">
                          <a:latin typeface="Arial Narrow" pitchFamily="34" charset="0"/>
                        </a:rPr>
                        <a:t>Menjelaskan bahan kajian yang bersifat teori dan mengaitkannya dengan situasi nyata kehidupan sehari-hari atau kerja profesional, menyusun tugas untuk studi mahasiswa terjun ke lapangan</a:t>
                      </a:r>
                      <a:endParaRPr lang="en-US" sz="1800">
                        <a:latin typeface="Arial Narrow" pitchFamily="34" charset="0"/>
                      </a:endParaRPr>
                    </a:p>
                  </a:txBody>
                  <a:tcPr/>
                </a:tc>
              </a:tr>
              <a:tr h="370840">
                <a:tc>
                  <a:txBody>
                    <a:bodyPr/>
                    <a:lstStyle/>
                    <a:p>
                      <a:r>
                        <a:rPr lang="en-US" sz="2000" i="1" smtClean="0">
                          <a:latin typeface="Arial Narrow" pitchFamily="34" charset="0"/>
                        </a:rPr>
                        <a:t>Project-based learning</a:t>
                      </a:r>
                      <a:endParaRPr lang="en-US" sz="2000" i="1">
                        <a:latin typeface="Arial Narrow" pitchFamily="34" charset="0"/>
                      </a:endParaRPr>
                    </a:p>
                  </a:txBody>
                  <a:tcPr/>
                </a:tc>
                <a:tc>
                  <a:txBody>
                    <a:bodyPr/>
                    <a:lstStyle/>
                    <a:p>
                      <a:r>
                        <a:rPr lang="en-US" sz="1800" smtClean="0">
                          <a:latin typeface="Arial Narrow" pitchFamily="34" charset="0"/>
                        </a:rPr>
                        <a:t>Mengerjakan tugas (proyek) yang</a:t>
                      </a:r>
                      <a:r>
                        <a:rPr lang="en-US" sz="1800" baseline="0" smtClean="0">
                          <a:latin typeface="Arial Narrow" pitchFamily="34" charset="0"/>
                        </a:rPr>
                        <a:t> telah dirancang secara sistematis, menunjukkan kinerja dan mempertanggungjawabkan hasil kerjanya di forum</a:t>
                      </a:r>
                      <a:endParaRPr lang="en-US" sz="1800">
                        <a:latin typeface="Arial Narrow" pitchFamily="34" charset="0"/>
                      </a:endParaRPr>
                    </a:p>
                  </a:txBody>
                  <a:tcPr/>
                </a:tc>
                <a:tc>
                  <a:txBody>
                    <a:bodyPr/>
                    <a:lstStyle/>
                    <a:p>
                      <a:r>
                        <a:rPr lang="en-US" sz="1800" smtClean="0">
                          <a:latin typeface="Arial Narrow" pitchFamily="34" charset="0"/>
                        </a:rPr>
                        <a:t>Merancang suatu</a:t>
                      </a:r>
                      <a:r>
                        <a:rPr lang="en-US" sz="1800" baseline="0" smtClean="0">
                          <a:latin typeface="Arial Narrow" pitchFamily="34" charset="0"/>
                        </a:rPr>
                        <a:t> tugas (proyek) yang sistematik agar mahasiswa belajar pengetahuan dan keterampilan melalui proses pencarian yang terstruktur dan kompleks, merumuskan dan melakukan proses bimbingan dan asesmen</a:t>
                      </a:r>
                      <a:endParaRPr lang="en-US" sz="1800">
                        <a:latin typeface="Arial Narrow"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81400"/>
            <a:ext cx="8229600" cy="1981200"/>
          </a:xfrm>
        </p:spPr>
        <p:txBody>
          <a:bodyPr>
            <a:noAutofit/>
          </a:bodyPr>
          <a:lstStyle/>
          <a:p>
            <a:r>
              <a:rPr lang="en-US" sz="4800" smtClean="0">
                <a:ln>
                  <a:solidFill>
                    <a:schemeClr val="tx1"/>
                  </a:solidFill>
                </a:ln>
                <a:effectLst/>
              </a:rPr>
              <a:t>K o m e n t a r ?</a:t>
            </a:r>
            <a:br>
              <a:rPr lang="en-US" sz="4800" smtClean="0">
                <a:ln>
                  <a:solidFill>
                    <a:schemeClr val="tx1"/>
                  </a:solidFill>
                </a:ln>
                <a:effectLst/>
              </a:rPr>
            </a:br>
            <a:r>
              <a:rPr lang="en-US" sz="4800" smtClean="0">
                <a:ln>
                  <a:solidFill>
                    <a:schemeClr val="tx1"/>
                  </a:solidFill>
                </a:ln>
                <a:effectLst/>
              </a:rPr>
              <a:t/>
            </a:r>
            <a:br>
              <a:rPr lang="en-US" sz="4800" smtClean="0">
                <a:ln>
                  <a:solidFill>
                    <a:schemeClr val="tx1"/>
                  </a:solidFill>
                </a:ln>
                <a:effectLst/>
              </a:rPr>
            </a:br>
            <a:r>
              <a:rPr lang="en-US" sz="4800" smtClean="0">
                <a:ln>
                  <a:solidFill>
                    <a:schemeClr val="tx1"/>
                  </a:solidFill>
                </a:ln>
                <a:effectLst/>
              </a:rPr>
              <a:t>                                   </a:t>
            </a:r>
            <a:r>
              <a:rPr lang="en-US" sz="4800" smtClean="0">
                <a:ln>
                  <a:solidFill>
                    <a:schemeClr val="tx1"/>
                  </a:solidFill>
                </a:ln>
                <a:solidFill>
                  <a:srgbClr val="00B050"/>
                </a:solidFill>
                <a:effectLst/>
              </a:rPr>
              <a:t>P e r t a n y a a n ?</a:t>
            </a:r>
            <a:endParaRPr lang="en-US" sz="4800">
              <a:ln>
                <a:solidFill>
                  <a:schemeClr val="tx1"/>
                </a:solidFill>
              </a:ln>
              <a:solidFill>
                <a:srgbClr val="00B050"/>
              </a:solidFill>
              <a:effectLst/>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solidFill>
                  <a:srgbClr val="C00000"/>
                </a:solidFill>
              </a:rPr>
              <a:t>5#</a:t>
            </a:r>
            <a:r>
              <a:rPr lang="en-US" smtClean="0"/>
              <a:t/>
            </a:r>
            <a:br>
              <a:rPr lang="en-US" smtClean="0"/>
            </a:br>
            <a:r>
              <a:rPr lang="en-US" smtClean="0"/>
              <a:t>Analisis Pembelajaran</a:t>
            </a:r>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endParaRPr lang="en-US" u="sng" smtClean="0"/>
          </a:p>
          <a:p>
            <a:pPr>
              <a:buNone/>
            </a:pPr>
            <a:endParaRPr lang="en-US" u="sng" smtClean="0"/>
          </a:p>
          <a:p>
            <a:pPr>
              <a:buNone/>
            </a:pPr>
            <a:endParaRPr lang="en-US" u="sng" smtClean="0"/>
          </a:p>
          <a:p>
            <a:pPr>
              <a:buNone/>
            </a:pPr>
            <a:endParaRPr lang="en-US" u="sng" smtClean="0"/>
          </a:p>
          <a:p>
            <a:pPr>
              <a:buNone/>
            </a:pPr>
            <a:endParaRPr lang="en-US" smtClean="0"/>
          </a:p>
          <a:p>
            <a:pPr>
              <a:buNone/>
            </a:pPr>
            <a:r>
              <a:rPr lang="en-US" smtClean="0"/>
              <a:t>Penetapan dan perumusan tujuan pembelajaran menjadi dasar :</a:t>
            </a:r>
          </a:p>
          <a:p>
            <a:pPr marL="688975" lvl="1" indent="-323850">
              <a:buClr>
                <a:srgbClr val="0070C0"/>
              </a:buClr>
              <a:buFont typeface="+mj-lt"/>
              <a:buAutoNum type="arabicParenR"/>
            </a:pPr>
            <a:r>
              <a:rPr lang="en-US" b="1" smtClean="0">
                <a:solidFill>
                  <a:schemeClr val="accent4"/>
                </a:solidFill>
              </a:rPr>
              <a:t>Menyusun alat/instrumen penilaian</a:t>
            </a:r>
          </a:p>
          <a:p>
            <a:pPr marL="688975" lvl="1" indent="-323850">
              <a:buClr>
                <a:srgbClr val="0070C0"/>
              </a:buClr>
              <a:buFont typeface="+mj-lt"/>
              <a:buAutoNum type="arabicParenR"/>
            </a:pPr>
            <a:r>
              <a:rPr lang="en-US" b="1" smtClean="0">
                <a:solidFill>
                  <a:schemeClr val="accent4"/>
                </a:solidFill>
              </a:rPr>
              <a:t>Menentukan materi/pengalaman yang diperlukan</a:t>
            </a:r>
          </a:p>
          <a:p>
            <a:pPr marL="688975" lvl="1" indent="-323850">
              <a:buClr>
                <a:srgbClr val="0070C0"/>
              </a:buClr>
              <a:buFont typeface="+mj-lt"/>
              <a:buAutoNum type="arabicParenR"/>
            </a:pPr>
            <a:r>
              <a:rPr lang="en-US" b="1" smtClean="0">
                <a:solidFill>
                  <a:schemeClr val="accent4"/>
                </a:solidFill>
              </a:rPr>
              <a:t>Memilih dan menentukan sarana (alat pelajaran, alat peraga, media) yang diperlukan</a:t>
            </a:r>
          </a:p>
          <a:p>
            <a:pPr marL="688975" lvl="1" indent="-323850">
              <a:buClr>
                <a:srgbClr val="0070C0"/>
              </a:buClr>
              <a:buFont typeface="+mj-lt"/>
              <a:buAutoNum type="arabicParenR"/>
            </a:pPr>
            <a:r>
              <a:rPr lang="en-US" b="1" smtClean="0">
                <a:solidFill>
                  <a:schemeClr val="accent4"/>
                </a:solidFill>
              </a:rPr>
              <a:t>Memilih dan menentukan metode pembelajaran yang diperlukan</a:t>
            </a:r>
            <a:endParaRPr lang="en-US" b="1">
              <a:solidFill>
                <a:schemeClr val="accent4"/>
              </a:solidFill>
            </a:endParaRPr>
          </a:p>
        </p:txBody>
      </p:sp>
      <p:sp>
        <p:nvSpPr>
          <p:cNvPr id="3" name="Title 2"/>
          <p:cNvSpPr>
            <a:spLocks noGrp="1"/>
          </p:cNvSpPr>
          <p:nvPr>
            <p:ph type="title"/>
          </p:nvPr>
        </p:nvSpPr>
        <p:spPr/>
        <p:txBody>
          <a:bodyPr/>
          <a:lstStyle/>
          <a:p>
            <a:r>
              <a:rPr lang="en-US" smtClean="0"/>
              <a:t>Tujuan Pembelajaran</a:t>
            </a:r>
            <a:endParaRPr lang="en-US"/>
          </a:p>
        </p:txBody>
      </p:sp>
      <p:sp>
        <p:nvSpPr>
          <p:cNvPr id="4" name="Rounded Rectangular Callout 3"/>
          <p:cNvSpPr/>
          <p:nvPr/>
        </p:nvSpPr>
        <p:spPr>
          <a:xfrm>
            <a:off x="533400" y="1752600"/>
            <a:ext cx="7924800" cy="1600200"/>
          </a:xfrm>
          <a:prstGeom prst="wedgeRoundRectCallout">
            <a:avLst>
              <a:gd name="adj1" fmla="val -37083"/>
              <a:gd name="adj2" fmla="val -81593"/>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sz="2800" smtClean="0">
                <a:solidFill>
                  <a:srgbClr val="FFFF00"/>
                </a:solidFill>
                <a:latin typeface="Arial Narrow" pitchFamily="34" charset="0"/>
              </a:rPr>
              <a:t>Merupakan perilaku yang diharapkan dapat dicapai mahasiswa sehubungan dengan aktivitas pembelajaran yang dilakukan</a:t>
            </a:r>
            <a:endParaRPr lang="en-US" sz="2800">
              <a:solidFill>
                <a:srgbClr val="FFFF00"/>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smtClean="0"/>
              <a:t>Unsur yg perlu ada dalam tujuan pembelajaran: A-B-C-D</a:t>
            </a:r>
          </a:p>
          <a:p>
            <a:pPr>
              <a:buNone/>
            </a:pPr>
            <a:endParaRPr lang="en-US" smtClean="0"/>
          </a:p>
          <a:p>
            <a:pPr>
              <a:buNone/>
            </a:pPr>
            <a:r>
              <a:rPr lang="en-US" sz="3500" b="1" smtClean="0">
                <a:solidFill>
                  <a:schemeClr val="accent2"/>
                </a:solidFill>
              </a:rPr>
              <a:t>A. (Audience)</a:t>
            </a:r>
          </a:p>
          <a:p>
            <a:pPr>
              <a:buNone/>
            </a:pPr>
            <a:r>
              <a:rPr lang="en-US" smtClean="0">
                <a:solidFill>
                  <a:schemeClr val="accent4"/>
                </a:solidFill>
              </a:rPr>
              <a:t>mahasiswa mana, semester ke berapa</a:t>
            </a:r>
          </a:p>
          <a:p>
            <a:pPr>
              <a:buNone/>
            </a:pPr>
            <a:endParaRPr lang="en-US" smtClean="0"/>
          </a:p>
          <a:p>
            <a:pPr>
              <a:buNone/>
            </a:pPr>
            <a:r>
              <a:rPr lang="en-US" sz="3500" b="1" smtClean="0">
                <a:solidFill>
                  <a:schemeClr val="accent2"/>
                </a:solidFill>
              </a:rPr>
              <a:t>B. (Behaviour)</a:t>
            </a:r>
          </a:p>
          <a:p>
            <a:pPr>
              <a:buNone/>
            </a:pPr>
            <a:r>
              <a:rPr lang="en-US" smtClean="0">
                <a:solidFill>
                  <a:schemeClr val="accent4"/>
                </a:solidFill>
              </a:rPr>
              <a:t>Kompetensi yang diharapkan dicapai mahasiswa setelah mengikuti perkuliahan</a:t>
            </a:r>
            <a:r>
              <a:rPr lang="en-US" smtClean="0"/>
              <a:t>:</a:t>
            </a:r>
          </a:p>
          <a:p>
            <a:pPr lvl="1"/>
            <a:r>
              <a:rPr lang="en-US" b="1" i="1" smtClean="0"/>
              <a:t>Verb </a:t>
            </a:r>
            <a:r>
              <a:rPr lang="en-US" smtClean="0"/>
              <a:t>(kata kerja) yang operasional, seperti menyebutkan, menjelaskan, menganalisis, dll</a:t>
            </a:r>
          </a:p>
          <a:p>
            <a:pPr lvl="1"/>
            <a:r>
              <a:rPr lang="en-US" b="1" i="1" smtClean="0"/>
              <a:t>Object </a:t>
            </a:r>
            <a:r>
              <a:rPr lang="en-US" smtClean="0"/>
              <a:t>(kata benda), seperti rumus, korelasi, kesehatan, definisi, dll. yang merupakan materi atau bahan yang dipelajari oleh mahasiswa</a:t>
            </a:r>
            <a:endParaRPr lang="en-US"/>
          </a:p>
        </p:txBody>
      </p:sp>
      <p:sp>
        <p:nvSpPr>
          <p:cNvPr id="3" name="Title 2"/>
          <p:cNvSpPr>
            <a:spLocks noGrp="1"/>
          </p:cNvSpPr>
          <p:nvPr>
            <p:ph type="title"/>
          </p:nvPr>
        </p:nvSpPr>
        <p:spPr/>
        <p:txBody>
          <a:bodyPr/>
          <a:lstStyle/>
          <a:p>
            <a:r>
              <a:rPr lang="en-US" smtClean="0"/>
              <a:t>Merumuskan Tujuan Pembelajaran</a:t>
            </a:r>
            <a:endParaRPr lang="en-US"/>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b="1" smtClean="0">
                <a:solidFill>
                  <a:schemeClr val="accent2"/>
                </a:solidFill>
              </a:rPr>
              <a:t>C. (Condition)</a:t>
            </a:r>
          </a:p>
          <a:p>
            <a:pPr>
              <a:buNone/>
            </a:pPr>
            <a:r>
              <a:rPr lang="en-US" smtClean="0">
                <a:solidFill>
                  <a:schemeClr val="accent4"/>
                </a:solidFill>
              </a:rPr>
              <a:t>Batasan yang dikenakan kepada mahasiswa </a:t>
            </a:r>
            <a:r>
              <a:rPr lang="en-US" smtClean="0"/>
              <a:t>atau alat yang digunakan mahasiswa pada saat dites</a:t>
            </a:r>
          </a:p>
          <a:p>
            <a:pPr lvl="1"/>
            <a:r>
              <a:rPr lang="en-US" smtClean="0"/>
              <a:t>Dengan diberikan berbagai rumus……….</a:t>
            </a:r>
          </a:p>
          <a:p>
            <a:pPr>
              <a:buNone/>
            </a:pPr>
            <a:endParaRPr lang="en-US" smtClean="0"/>
          </a:p>
          <a:p>
            <a:pPr>
              <a:buNone/>
            </a:pPr>
            <a:r>
              <a:rPr lang="en-US" sz="3200" b="1" smtClean="0">
                <a:solidFill>
                  <a:schemeClr val="accent2"/>
                </a:solidFill>
              </a:rPr>
              <a:t>D. (Degree)</a:t>
            </a:r>
          </a:p>
          <a:p>
            <a:pPr>
              <a:buNone/>
            </a:pPr>
            <a:r>
              <a:rPr lang="en-US" smtClean="0">
                <a:solidFill>
                  <a:schemeClr val="accent4"/>
                </a:solidFill>
              </a:rPr>
              <a:t>Tingkat keberhasilan mahasiswa </a:t>
            </a:r>
            <a:r>
              <a:rPr lang="en-US" smtClean="0"/>
              <a:t>untuk mencapai kompetensi atau perilaku tersebut</a:t>
            </a:r>
          </a:p>
          <a:p>
            <a:pPr lvl="1"/>
            <a:r>
              <a:rPr lang="en-US" smtClean="0"/>
              <a:t>Paling sedikit 80% benar</a:t>
            </a:r>
          </a:p>
          <a:p>
            <a:pPr lvl="1"/>
            <a:r>
              <a:rPr lang="en-US" smtClean="0"/>
              <a:t>Dalam waktu 2 jam….</a:t>
            </a:r>
            <a:endParaRPr lang="en-US"/>
          </a:p>
        </p:txBody>
      </p:sp>
      <p:sp>
        <p:nvSpPr>
          <p:cNvPr id="3" name="Title 2"/>
          <p:cNvSpPr>
            <a:spLocks noGrp="1"/>
          </p:cNvSpPr>
          <p:nvPr>
            <p:ph type="title"/>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normAutofit/>
          </a:bodyPr>
          <a:lstStyle/>
          <a:p>
            <a:pPr marL="465138" indent="-355600">
              <a:buClr>
                <a:schemeClr val="accent2"/>
              </a:buClr>
              <a:buSzPct val="200000"/>
              <a:buFont typeface="Symbol" pitchFamily="18" charset="2"/>
              <a:buChar char=""/>
            </a:pPr>
            <a:r>
              <a:rPr lang="en-US" sz="4000" b="1" smtClean="0">
                <a:solidFill>
                  <a:schemeClr val="accent2"/>
                </a:solidFill>
              </a:rPr>
              <a:t>berorientasi kepada mahasiswa</a:t>
            </a:r>
            <a:r>
              <a:rPr lang="en-US" sz="3200" smtClean="0"/>
              <a:t>, </a:t>
            </a:r>
            <a:r>
              <a:rPr lang="en-US" sz="3200" smtClean="0">
                <a:solidFill>
                  <a:srgbClr val="00B050"/>
                </a:solidFill>
              </a:rPr>
              <a:t>bukan kepada dosen atau matakuliah</a:t>
            </a:r>
          </a:p>
          <a:p>
            <a:pPr marL="465138" indent="-355600">
              <a:buClr>
                <a:schemeClr val="accent2"/>
              </a:buClr>
              <a:buSzPct val="200000"/>
              <a:buFont typeface="Symbol" pitchFamily="18" charset="2"/>
              <a:buChar char=""/>
            </a:pPr>
            <a:endParaRPr lang="en-US" sz="3200" smtClean="0"/>
          </a:p>
          <a:p>
            <a:pPr marL="465138" indent="-355600">
              <a:buClr>
                <a:schemeClr val="accent2"/>
              </a:buClr>
              <a:buSzPct val="200000"/>
              <a:buFont typeface="Symbol" pitchFamily="18" charset="2"/>
              <a:buChar char=""/>
            </a:pPr>
            <a:r>
              <a:rPr lang="en-US" sz="4000" b="1" smtClean="0">
                <a:solidFill>
                  <a:schemeClr val="accent2"/>
                </a:solidFill>
              </a:rPr>
              <a:t>berorientasi kepada hasil belajar</a:t>
            </a:r>
            <a:r>
              <a:rPr lang="en-US" sz="3200" smtClean="0"/>
              <a:t>, </a:t>
            </a:r>
            <a:r>
              <a:rPr lang="en-US" sz="3200" smtClean="0">
                <a:solidFill>
                  <a:srgbClr val="00B050"/>
                </a:solidFill>
              </a:rPr>
              <a:t>bukan kepada proses belajar</a:t>
            </a:r>
            <a:endParaRPr lang="en-US" sz="3200">
              <a:solidFill>
                <a:srgbClr val="00B050"/>
              </a:solidFill>
            </a:endParaRPr>
          </a:p>
        </p:txBody>
      </p:sp>
      <p:sp>
        <p:nvSpPr>
          <p:cNvPr id="3" name="Title 2"/>
          <p:cNvSpPr>
            <a:spLocks noGrp="1"/>
          </p:cNvSpPr>
          <p:nvPr>
            <p:ph type="title"/>
          </p:nvPr>
        </p:nvSpPr>
        <p:spPr/>
        <p:txBody>
          <a:bodyPr/>
          <a:lstStyle/>
          <a:p>
            <a:r>
              <a:rPr lang="en-US" smtClean="0"/>
              <a:t>Syarat Rumusan Tujuan</a:t>
            </a:r>
            <a:endParaRPr lang="en-US"/>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19200"/>
          <a:ext cx="8229600" cy="5120640"/>
        </p:xfrm>
        <a:graphic>
          <a:graphicData uri="http://schemas.openxmlformats.org/drawingml/2006/table">
            <a:tbl>
              <a:tblPr firstRow="1" bandRow="1">
                <a:tableStyleId>{5C22544A-7EE6-4342-B048-85BDC9FD1C3A}</a:tableStyleId>
              </a:tblPr>
              <a:tblGrid>
                <a:gridCol w="685800"/>
                <a:gridCol w="4419600"/>
                <a:gridCol w="1905000"/>
                <a:gridCol w="1219200"/>
              </a:tblGrid>
              <a:tr h="370840">
                <a:tc>
                  <a:txBody>
                    <a:bodyPr/>
                    <a:lstStyle/>
                    <a:p>
                      <a:r>
                        <a:rPr lang="en-US" sz="2000" smtClean="0">
                          <a:latin typeface="Arial Narrow" pitchFamily="34" charset="0"/>
                        </a:rPr>
                        <a:t>No</a:t>
                      </a:r>
                      <a:endParaRPr lang="en-US" sz="2000">
                        <a:latin typeface="Arial Narrow" pitchFamily="34" charset="0"/>
                      </a:endParaRPr>
                    </a:p>
                  </a:txBody>
                  <a:tcPr/>
                </a:tc>
                <a:tc>
                  <a:txBody>
                    <a:bodyPr/>
                    <a:lstStyle/>
                    <a:p>
                      <a:r>
                        <a:rPr lang="en-US" sz="2000" smtClean="0">
                          <a:latin typeface="Arial Narrow" pitchFamily="34" charset="0"/>
                        </a:rPr>
                        <a:t>Rumusan</a:t>
                      </a:r>
                      <a:endParaRPr lang="en-US" sz="2000">
                        <a:latin typeface="Arial Narrow" pitchFamily="34" charset="0"/>
                      </a:endParaRPr>
                    </a:p>
                  </a:txBody>
                  <a:tcPr/>
                </a:tc>
                <a:tc>
                  <a:txBody>
                    <a:bodyPr/>
                    <a:lstStyle/>
                    <a:p>
                      <a:r>
                        <a:rPr lang="en-US" sz="2000" smtClean="0">
                          <a:latin typeface="Arial Narrow" pitchFamily="34" charset="0"/>
                        </a:rPr>
                        <a:t>Orientasi</a:t>
                      </a:r>
                      <a:endParaRPr lang="en-US" sz="2000">
                        <a:latin typeface="Arial Narrow" pitchFamily="34" charset="0"/>
                      </a:endParaRPr>
                    </a:p>
                  </a:txBody>
                  <a:tcPr/>
                </a:tc>
                <a:tc>
                  <a:txBody>
                    <a:bodyPr/>
                    <a:lstStyle/>
                    <a:p>
                      <a:r>
                        <a:rPr lang="en-US" sz="2000" smtClean="0">
                          <a:latin typeface="Arial Narrow" pitchFamily="34" charset="0"/>
                        </a:rPr>
                        <a:t>Status</a:t>
                      </a:r>
                      <a:endParaRPr lang="en-US" sz="2000">
                        <a:latin typeface="Arial Narrow" pitchFamily="34" charset="0"/>
                      </a:endParaRPr>
                    </a:p>
                  </a:txBody>
                  <a:tcPr/>
                </a:tc>
              </a:tr>
              <a:tr h="370840">
                <a:tc>
                  <a:txBody>
                    <a:bodyPr/>
                    <a:lstStyle/>
                    <a:p>
                      <a:r>
                        <a:rPr lang="en-US" sz="2000" smtClean="0">
                          <a:latin typeface="Arial Narrow" pitchFamily="34" charset="0"/>
                        </a:rPr>
                        <a:t>1</a:t>
                      </a:r>
                      <a:endParaRPr lang="en-US" sz="2000">
                        <a:latin typeface="Arial Narrow" pitchFamily="34" charset="0"/>
                      </a:endParaRPr>
                    </a:p>
                  </a:txBody>
                  <a:tcPr/>
                </a:tc>
                <a:tc>
                  <a:txBody>
                    <a:bodyPr/>
                    <a:lstStyle/>
                    <a:p>
                      <a:r>
                        <a:rPr lang="en-US" sz="2000" smtClean="0">
                          <a:latin typeface="Arial Narrow" pitchFamily="34" charset="0"/>
                        </a:rPr>
                        <a:t>Dosen mengajarkan tentang menyusun resep campuran obat</a:t>
                      </a:r>
                      <a:endParaRPr lang="en-US" sz="2000">
                        <a:latin typeface="Arial Narrow" pitchFamily="34" charset="0"/>
                      </a:endParaRP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tr>
              <a:tr h="370840">
                <a:tc>
                  <a:txBody>
                    <a:bodyPr/>
                    <a:lstStyle/>
                    <a:p>
                      <a:r>
                        <a:rPr lang="en-US" sz="2000" smtClean="0">
                          <a:latin typeface="Arial Narrow" pitchFamily="34" charset="0"/>
                        </a:rPr>
                        <a:t>2</a:t>
                      </a:r>
                      <a:endParaRPr lang="en-US" sz="2000">
                        <a:latin typeface="Arial Narrow" pitchFamily="34" charset="0"/>
                      </a:endParaRPr>
                    </a:p>
                  </a:txBody>
                  <a:tcPr/>
                </a:tc>
                <a:tc>
                  <a:txBody>
                    <a:bodyPr/>
                    <a:lstStyle/>
                    <a:p>
                      <a:r>
                        <a:rPr lang="en-US" sz="2000" smtClean="0">
                          <a:latin typeface="Arial Narrow" pitchFamily="34" charset="0"/>
                        </a:rPr>
                        <a:t>Mahasiswa dapat menyusun resep</a:t>
                      </a:r>
                    </a:p>
                    <a:p>
                      <a:r>
                        <a:rPr lang="en-US" sz="2000" smtClean="0">
                          <a:latin typeface="Arial Narrow" pitchFamily="34" charset="0"/>
                        </a:rPr>
                        <a:t>campuran obat</a:t>
                      </a:r>
                      <a:endParaRPr lang="en-US" sz="2000">
                        <a:latin typeface="Arial Narrow" pitchFamily="34" charset="0"/>
                      </a:endParaRP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tr>
              <a:tr h="370840">
                <a:tc>
                  <a:txBody>
                    <a:bodyPr/>
                    <a:lstStyle/>
                    <a:p>
                      <a:r>
                        <a:rPr lang="en-US" sz="2000" smtClean="0">
                          <a:latin typeface="Arial Narrow" pitchFamily="34" charset="0"/>
                        </a:rPr>
                        <a:t>3</a:t>
                      </a:r>
                      <a:endParaRPr lang="en-US" sz="2000">
                        <a:latin typeface="Arial Narrow" pitchFamily="34" charset="0"/>
                      </a:endParaRPr>
                    </a:p>
                  </a:txBody>
                  <a:tcPr/>
                </a:tc>
                <a:tc>
                  <a:txBody>
                    <a:bodyPr/>
                    <a:lstStyle/>
                    <a:p>
                      <a:r>
                        <a:rPr lang="en-US" sz="2000" smtClean="0">
                          <a:latin typeface="Arial Narrow" pitchFamily="34" charset="0"/>
                        </a:rPr>
                        <a:t>Matakuliah ini akan membahas secara</a:t>
                      </a:r>
                    </a:p>
                    <a:p>
                      <a:r>
                        <a:rPr lang="en-US" sz="2000" smtClean="0">
                          <a:latin typeface="Arial Narrow" pitchFamily="34" charset="0"/>
                        </a:rPr>
                        <a:t>mendalam berbagai metode menyusun resep campuran obat</a:t>
                      </a:r>
                      <a:endParaRPr lang="en-US" sz="2000">
                        <a:latin typeface="Arial Narrow" pitchFamily="34" charset="0"/>
                      </a:endParaRP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tr>
              <a:tr h="370840">
                <a:tc>
                  <a:txBody>
                    <a:bodyPr/>
                    <a:lstStyle/>
                    <a:p>
                      <a:r>
                        <a:rPr lang="en-US" sz="2000" smtClean="0">
                          <a:latin typeface="Arial Narrow" pitchFamily="34" charset="0"/>
                        </a:rPr>
                        <a:t>4</a:t>
                      </a:r>
                      <a:endParaRPr lang="en-US" sz="2000">
                        <a:latin typeface="Arial Narrow" pitchFamily="34" charset="0"/>
                      </a:endParaRPr>
                    </a:p>
                  </a:txBody>
                  <a:tcPr/>
                </a:tc>
                <a:tc>
                  <a:txBody>
                    <a:bodyPr/>
                    <a:lstStyle/>
                    <a:p>
                      <a:r>
                        <a:rPr lang="en-US" sz="2000" smtClean="0">
                          <a:latin typeface="Arial Narrow" pitchFamily="34" charset="0"/>
                        </a:rPr>
                        <a:t>Mahasiswa akan mendiskusikan</a:t>
                      </a:r>
                    </a:p>
                    <a:p>
                      <a:r>
                        <a:rPr lang="en-US" sz="2000" smtClean="0">
                          <a:latin typeface="Arial Narrow" pitchFamily="34" charset="0"/>
                        </a:rPr>
                        <a:t>pengaruh susunan ukuran butir</a:t>
                      </a:r>
                    </a:p>
                    <a:p>
                      <a:r>
                        <a:rPr lang="en-US" sz="2000" smtClean="0">
                          <a:latin typeface="Arial Narrow" pitchFamily="34" charset="0"/>
                        </a:rPr>
                        <a:t>agregat pada sifat beton semen</a:t>
                      </a:r>
                      <a:endParaRPr lang="en-US" sz="2000">
                        <a:latin typeface="Arial Narrow" pitchFamily="34" charset="0"/>
                      </a:endParaRP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tr>
              <a:tr h="370840">
                <a:tc>
                  <a:txBody>
                    <a:bodyPr/>
                    <a:lstStyle/>
                    <a:p>
                      <a:r>
                        <a:rPr lang="en-US" sz="2000" smtClean="0">
                          <a:latin typeface="Arial Narrow" pitchFamily="34" charset="0"/>
                        </a:rPr>
                        <a:t>5</a:t>
                      </a:r>
                      <a:endParaRPr lang="en-US" sz="2000">
                        <a:latin typeface="Arial Narrow" pitchFamily="34" charset="0"/>
                      </a:endParaRPr>
                    </a:p>
                  </a:txBody>
                  <a:tcPr/>
                </a:tc>
                <a:tc>
                  <a:txBody>
                    <a:bodyPr/>
                    <a:lstStyle/>
                    <a:p>
                      <a:r>
                        <a:rPr lang="en-US" sz="2000" smtClean="0">
                          <a:latin typeface="Arial Narrow" pitchFamily="34" charset="0"/>
                        </a:rPr>
                        <a:t>Mahasiswa mampu menguji,</a:t>
                      </a:r>
                    </a:p>
                    <a:p>
                      <a:r>
                        <a:rPr lang="en-US" sz="2000" smtClean="0">
                          <a:latin typeface="Arial Narrow" pitchFamily="34" charset="0"/>
                        </a:rPr>
                        <a:t>menganalisis dan memilih agregat</a:t>
                      </a:r>
                    </a:p>
                    <a:p>
                      <a:r>
                        <a:rPr lang="en-US" sz="2000" smtClean="0">
                          <a:latin typeface="Arial Narrow" pitchFamily="34" charset="0"/>
                        </a:rPr>
                        <a:t>sesuai untuk digunakan membuat</a:t>
                      </a:r>
                    </a:p>
                    <a:p>
                      <a:r>
                        <a:rPr lang="en-US" sz="2000" smtClean="0">
                          <a:latin typeface="Arial Narrow" pitchFamily="34" charset="0"/>
                        </a:rPr>
                        <a:t>beton semen</a:t>
                      </a:r>
                      <a:endParaRPr lang="en-US" sz="2000">
                        <a:latin typeface="Arial Narrow" pitchFamily="34" charset="0"/>
                      </a:endParaRP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tr>
            </a:tbl>
          </a:graphicData>
        </a:graphic>
      </p:graphicFrame>
      <p:sp>
        <p:nvSpPr>
          <p:cNvPr id="5" name="TextBox 4"/>
          <p:cNvSpPr txBox="1"/>
          <p:nvPr/>
        </p:nvSpPr>
        <p:spPr>
          <a:xfrm>
            <a:off x="6019800" y="1719262"/>
            <a:ext cx="917239" cy="461665"/>
          </a:xfrm>
          <a:prstGeom prst="rect">
            <a:avLst/>
          </a:prstGeom>
          <a:noFill/>
        </p:spPr>
        <p:txBody>
          <a:bodyPr wrap="none" rtlCol="0">
            <a:spAutoFit/>
          </a:bodyPr>
          <a:lstStyle/>
          <a:p>
            <a:r>
              <a:rPr lang="en-US" sz="2400" smtClean="0">
                <a:latin typeface="Arial Narrow" pitchFamily="34" charset="0"/>
              </a:rPr>
              <a:t>Dosen</a:t>
            </a:r>
            <a:endParaRPr lang="en-US" sz="2400">
              <a:latin typeface="Arial Narrow" pitchFamily="34" charset="0"/>
            </a:endParaRPr>
          </a:p>
        </p:txBody>
      </p:sp>
      <p:sp>
        <p:nvSpPr>
          <p:cNvPr id="6" name="TextBox 5"/>
          <p:cNvSpPr txBox="1"/>
          <p:nvPr/>
        </p:nvSpPr>
        <p:spPr>
          <a:xfrm>
            <a:off x="7696200" y="1719262"/>
            <a:ext cx="832279" cy="461665"/>
          </a:xfrm>
          <a:prstGeom prst="rect">
            <a:avLst/>
          </a:prstGeom>
          <a:noFill/>
        </p:spPr>
        <p:txBody>
          <a:bodyPr wrap="none" rtlCol="0">
            <a:spAutoFit/>
          </a:bodyPr>
          <a:lstStyle/>
          <a:p>
            <a:r>
              <a:rPr lang="en-US" sz="2400" smtClean="0">
                <a:solidFill>
                  <a:srgbClr val="FF0000"/>
                </a:solidFill>
                <a:latin typeface="Arial Narrow" pitchFamily="34" charset="0"/>
              </a:rPr>
              <a:t>Salah</a:t>
            </a:r>
            <a:endParaRPr lang="en-US" sz="2400">
              <a:solidFill>
                <a:srgbClr val="FF0000"/>
              </a:solidFill>
              <a:latin typeface="Arial Narrow" pitchFamily="34" charset="0"/>
            </a:endParaRPr>
          </a:p>
        </p:txBody>
      </p:sp>
      <p:sp>
        <p:nvSpPr>
          <p:cNvPr id="7" name="TextBox 6"/>
          <p:cNvSpPr txBox="1"/>
          <p:nvPr/>
        </p:nvSpPr>
        <p:spPr>
          <a:xfrm>
            <a:off x="7696200" y="3090862"/>
            <a:ext cx="832279" cy="461665"/>
          </a:xfrm>
          <a:prstGeom prst="rect">
            <a:avLst/>
          </a:prstGeom>
          <a:noFill/>
        </p:spPr>
        <p:txBody>
          <a:bodyPr wrap="none" rtlCol="0">
            <a:spAutoFit/>
          </a:bodyPr>
          <a:lstStyle/>
          <a:p>
            <a:r>
              <a:rPr lang="en-US" sz="2400" smtClean="0">
                <a:solidFill>
                  <a:srgbClr val="FF0000"/>
                </a:solidFill>
                <a:latin typeface="Arial Narrow" pitchFamily="34" charset="0"/>
              </a:rPr>
              <a:t>Salah</a:t>
            </a:r>
            <a:endParaRPr lang="en-US" sz="2400">
              <a:solidFill>
                <a:srgbClr val="FF0000"/>
              </a:solidFill>
              <a:latin typeface="Arial Narrow" pitchFamily="34" charset="0"/>
            </a:endParaRPr>
          </a:p>
        </p:txBody>
      </p:sp>
      <p:sp>
        <p:nvSpPr>
          <p:cNvPr id="8" name="TextBox 7"/>
          <p:cNvSpPr txBox="1"/>
          <p:nvPr/>
        </p:nvSpPr>
        <p:spPr>
          <a:xfrm>
            <a:off x="7696200" y="4081462"/>
            <a:ext cx="832279" cy="461665"/>
          </a:xfrm>
          <a:prstGeom prst="rect">
            <a:avLst/>
          </a:prstGeom>
          <a:noFill/>
        </p:spPr>
        <p:txBody>
          <a:bodyPr wrap="none" rtlCol="0">
            <a:spAutoFit/>
          </a:bodyPr>
          <a:lstStyle/>
          <a:p>
            <a:r>
              <a:rPr lang="en-US" sz="2400" smtClean="0">
                <a:solidFill>
                  <a:srgbClr val="FF0000"/>
                </a:solidFill>
                <a:latin typeface="Arial Narrow" pitchFamily="34" charset="0"/>
              </a:rPr>
              <a:t>Salah</a:t>
            </a:r>
            <a:endParaRPr lang="en-US" sz="2400">
              <a:solidFill>
                <a:srgbClr val="FF0000"/>
              </a:solidFill>
              <a:latin typeface="Arial Narrow" pitchFamily="34" charset="0"/>
            </a:endParaRPr>
          </a:p>
        </p:txBody>
      </p:sp>
      <p:sp>
        <p:nvSpPr>
          <p:cNvPr id="9" name="TextBox 8"/>
          <p:cNvSpPr txBox="1"/>
          <p:nvPr/>
        </p:nvSpPr>
        <p:spPr>
          <a:xfrm>
            <a:off x="7696200" y="2328862"/>
            <a:ext cx="859531" cy="461665"/>
          </a:xfrm>
          <a:prstGeom prst="rect">
            <a:avLst/>
          </a:prstGeom>
          <a:noFill/>
        </p:spPr>
        <p:txBody>
          <a:bodyPr wrap="none" rtlCol="0">
            <a:spAutoFit/>
          </a:bodyPr>
          <a:lstStyle/>
          <a:p>
            <a:r>
              <a:rPr lang="en-US" sz="2400" smtClean="0">
                <a:latin typeface="Arial Narrow" pitchFamily="34" charset="0"/>
              </a:rPr>
              <a:t>Benar</a:t>
            </a:r>
            <a:endParaRPr lang="en-US" sz="2400">
              <a:latin typeface="Arial Narrow" pitchFamily="34" charset="0"/>
            </a:endParaRPr>
          </a:p>
        </p:txBody>
      </p:sp>
      <p:sp>
        <p:nvSpPr>
          <p:cNvPr id="10" name="TextBox 9"/>
          <p:cNvSpPr txBox="1"/>
          <p:nvPr/>
        </p:nvSpPr>
        <p:spPr>
          <a:xfrm>
            <a:off x="7696200" y="5159930"/>
            <a:ext cx="859531" cy="461665"/>
          </a:xfrm>
          <a:prstGeom prst="rect">
            <a:avLst/>
          </a:prstGeom>
          <a:noFill/>
        </p:spPr>
        <p:txBody>
          <a:bodyPr wrap="none" rtlCol="0">
            <a:spAutoFit/>
          </a:bodyPr>
          <a:lstStyle/>
          <a:p>
            <a:r>
              <a:rPr lang="en-US" sz="2400" smtClean="0">
                <a:latin typeface="Arial Narrow" pitchFamily="34" charset="0"/>
              </a:rPr>
              <a:t>Benar</a:t>
            </a:r>
            <a:endParaRPr lang="en-US" sz="2400">
              <a:latin typeface="Arial Narrow" pitchFamily="34" charset="0"/>
            </a:endParaRPr>
          </a:p>
        </p:txBody>
      </p:sp>
      <p:sp>
        <p:nvSpPr>
          <p:cNvPr id="11" name="TextBox 10"/>
          <p:cNvSpPr txBox="1"/>
          <p:nvPr/>
        </p:nvSpPr>
        <p:spPr>
          <a:xfrm>
            <a:off x="5867400" y="2328862"/>
            <a:ext cx="1451038" cy="461665"/>
          </a:xfrm>
          <a:prstGeom prst="rect">
            <a:avLst/>
          </a:prstGeom>
          <a:noFill/>
        </p:spPr>
        <p:txBody>
          <a:bodyPr wrap="none" rtlCol="0">
            <a:spAutoFit/>
          </a:bodyPr>
          <a:lstStyle/>
          <a:p>
            <a:r>
              <a:rPr lang="en-US" sz="2400" smtClean="0">
                <a:latin typeface="Arial Narrow" pitchFamily="34" charset="0"/>
              </a:rPr>
              <a:t>Mahasiswa</a:t>
            </a:r>
            <a:endParaRPr lang="en-US" sz="2400">
              <a:latin typeface="Arial Narrow" pitchFamily="34" charset="0"/>
            </a:endParaRPr>
          </a:p>
        </p:txBody>
      </p:sp>
      <p:sp>
        <p:nvSpPr>
          <p:cNvPr id="12" name="TextBox 11"/>
          <p:cNvSpPr txBox="1"/>
          <p:nvPr/>
        </p:nvSpPr>
        <p:spPr>
          <a:xfrm>
            <a:off x="5867400" y="3090862"/>
            <a:ext cx="1409360" cy="461665"/>
          </a:xfrm>
          <a:prstGeom prst="rect">
            <a:avLst/>
          </a:prstGeom>
          <a:noFill/>
        </p:spPr>
        <p:txBody>
          <a:bodyPr wrap="none" rtlCol="0">
            <a:spAutoFit/>
          </a:bodyPr>
          <a:lstStyle/>
          <a:p>
            <a:r>
              <a:rPr lang="en-US" sz="2400" smtClean="0">
                <a:latin typeface="Arial Narrow" pitchFamily="34" charset="0"/>
              </a:rPr>
              <a:t>Matakuliah</a:t>
            </a:r>
            <a:endParaRPr lang="en-US" sz="2400">
              <a:latin typeface="Arial Narrow" pitchFamily="34" charset="0"/>
            </a:endParaRPr>
          </a:p>
        </p:txBody>
      </p:sp>
      <p:sp>
        <p:nvSpPr>
          <p:cNvPr id="13" name="TextBox 12"/>
          <p:cNvSpPr txBox="1"/>
          <p:nvPr/>
        </p:nvSpPr>
        <p:spPr>
          <a:xfrm>
            <a:off x="6096000" y="4081462"/>
            <a:ext cx="971741" cy="461665"/>
          </a:xfrm>
          <a:prstGeom prst="rect">
            <a:avLst/>
          </a:prstGeom>
          <a:noFill/>
        </p:spPr>
        <p:txBody>
          <a:bodyPr wrap="none" rtlCol="0">
            <a:spAutoFit/>
          </a:bodyPr>
          <a:lstStyle/>
          <a:p>
            <a:r>
              <a:rPr lang="en-US" sz="2400" smtClean="0">
                <a:latin typeface="Arial Narrow" pitchFamily="34" charset="0"/>
              </a:rPr>
              <a:t>Proses</a:t>
            </a:r>
            <a:endParaRPr lang="en-US" sz="2400">
              <a:latin typeface="Arial Narrow" pitchFamily="34" charset="0"/>
            </a:endParaRPr>
          </a:p>
        </p:txBody>
      </p:sp>
      <p:sp>
        <p:nvSpPr>
          <p:cNvPr id="14" name="TextBox 13"/>
          <p:cNvSpPr txBox="1"/>
          <p:nvPr/>
        </p:nvSpPr>
        <p:spPr>
          <a:xfrm>
            <a:off x="5867400" y="5148262"/>
            <a:ext cx="1451038" cy="461665"/>
          </a:xfrm>
          <a:prstGeom prst="rect">
            <a:avLst/>
          </a:prstGeom>
          <a:noFill/>
        </p:spPr>
        <p:txBody>
          <a:bodyPr wrap="none" rtlCol="0">
            <a:spAutoFit/>
          </a:bodyPr>
          <a:lstStyle/>
          <a:p>
            <a:r>
              <a:rPr lang="en-US" sz="2400" smtClean="0">
                <a:latin typeface="Arial Narrow" pitchFamily="34" charset="0"/>
              </a:rPr>
              <a:t>Mahasiswa</a:t>
            </a:r>
            <a:endParaRPr lang="en-US" sz="2400">
              <a:latin typeface="Arial Narrow"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3888" indent="-398463">
              <a:buClr>
                <a:srgbClr val="0070C0"/>
              </a:buClr>
              <a:buSzPct val="100000"/>
              <a:buFont typeface="+mj-lt"/>
              <a:buAutoNum type="arabicParenR"/>
            </a:pPr>
            <a:r>
              <a:rPr lang="en-US" sz="3200" smtClean="0"/>
              <a:t>Meng</a:t>
            </a:r>
            <a:r>
              <a:rPr lang="en-US" sz="3200" b="1" smtClean="0">
                <a:solidFill>
                  <a:schemeClr val="accent2"/>
                </a:solidFill>
              </a:rPr>
              <a:t>identifikasi semua kemampuan</a:t>
            </a:r>
            <a:r>
              <a:rPr lang="en-US" sz="3200" smtClean="0">
                <a:solidFill>
                  <a:schemeClr val="accent2"/>
                </a:solidFill>
              </a:rPr>
              <a:t> </a:t>
            </a:r>
            <a:r>
              <a:rPr lang="en-US" sz="3200" smtClean="0"/>
              <a:t>yang harus dikuasai mahasiswa</a:t>
            </a:r>
          </a:p>
          <a:p>
            <a:pPr marL="623888" indent="-398463">
              <a:buClr>
                <a:srgbClr val="0070C0"/>
              </a:buClr>
              <a:buSzPct val="100000"/>
              <a:buFont typeface="+mj-lt"/>
              <a:buAutoNum type="arabicParenR"/>
            </a:pPr>
            <a:endParaRPr lang="en-US" sz="3200" smtClean="0"/>
          </a:p>
          <a:p>
            <a:pPr marL="623888" indent="-398463">
              <a:buClr>
                <a:srgbClr val="0070C0"/>
              </a:buClr>
              <a:buSzPct val="100000"/>
              <a:buFont typeface="+mj-lt"/>
              <a:buAutoNum type="arabicParenR"/>
            </a:pPr>
            <a:r>
              <a:rPr lang="en-US" sz="3200" smtClean="0"/>
              <a:t>Menentukan </a:t>
            </a:r>
            <a:r>
              <a:rPr lang="en-US" sz="3200" b="1" smtClean="0">
                <a:solidFill>
                  <a:srgbClr val="00B050"/>
                </a:solidFill>
              </a:rPr>
              <a:t>urutan pelaksanaan pembelajaran</a:t>
            </a:r>
          </a:p>
          <a:p>
            <a:pPr marL="623888" indent="-398463">
              <a:buClr>
                <a:srgbClr val="0070C0"/>
              </a:buClr>
              <a:buSzPct val="100000"/>
              <a:buFont typeface="+mj-lt"/>
              <a:buAutoNum type="arabicParenR"/>
            </a:pPr>
            <a:endParaRPr lang="en-US" sz="3200" smtClean="0"/>
          </a:p>
          <a:p>
            <a:pPr marL="623888" indent="-398463">
              <a:buClr>
                <a:srgbClr val="0070C0"/>
              </a:buClr>
              <a:buSzPct val="100000"/>
              <a:buFont typeface="+mj-lt"/>
              <a:buAutoNum type="arabicParenR"/>
            </a:pPr>
            <a:r>
              <a:rPr lang="en-US" sz="3200" smtClean="0"/>
              <a:t>Menentukan </a:t>
            </a:r>
            <a:r>
              <a:rPr lang="en-US" sz="3200" b="1" smtClean="0">
                <a:solidFill>
                  <a:schemeClr val="accent4"/>
                </a:solidFill>
              </a:rPr>
              <a:t>titik awal proses pembelajaran</a:t>
            </a:r>
            <a:r>
              <a:rPr lang="en-US" sz="3200" smtClean="0"/>
              <a:t> (melalui penentuan perilaku awal mahasiswa)</a:t>
            </a:r>
            <a:endParaRPr lang="en-US" sz="3200"/>
          </a:p>
        </p:txBody>
      </p:sp>
      <p:sp>
        <p:nvSpPr>
          <p:cNvPr id="3" name="Title 2"/>
          <p:cNvSpPr>
            <a:spLocks noGrp="1"/>
          </p:cNvSpPr>
          <p:nvPr>
            <p:ph type="title"/>
          </p:nvPr>
        </p:nvSpPr>
        <p:spPr/>
        <p:txBody>
          <a:bodyPr/>
          <a:lstStyle/>
          <a:p>
            <a:r>
              <a:rPr lang="en-US" smtClean="0"/>
              <a:t>Analisis Pembelajaran</a:t>
            </a:r>
            <a:endParaRPr lang="en-US"/>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3888" indent="-398463">
              <a:buClr>
                <a:schemeClr val="accent4"/>
              </a:buClr>
              <a:buSzPct val="100000"/>
              <a:buFont typeface="+mj-lt"/>
              <a:buAutoNum type="arabicParenR"/>
            </a:pPr>
            <a:r>
              <a:rPr lang="en-US" sz="3200" smtClean="0"/>
              <a:t>Melakukan analisis pembelajaran </a:t>
            </a:r>
            <a:r>
              <a:rPr lang="en-US" sz="3200" b="1" smtClean="0">
                <a:solidFill>
                  <a:schemeClr val="accent2"/>
                </a:solidFill>
              </a:rPr>
              <a:t>satu mata kuliah</a:t>
            </a:r>
          </a:p>
          <a:p>
            <a:pPr marL="623888" indent="-398463">
              <a:buClr>
                <a:schemeClr val="accent4"/>
              </a:buClr>
              <a:buSzPct val="100000"/>
              <a:buFont typeface="+mj-lt"/>
              <a:buAutoNum type="arabicParenR"/>
            </a:pPr>
            <a:endParaRPr lang="en-US" sz="3200" smtClean="0"/>
          </a:p>
          <a:p>
            <a:pPr marL="623888" indent="-398463">
              <a:buClr>
                <a:schemeClr val="accent4"/>
              </a:buClr>
              <a:buSzPct val="100000"/>
              <a:buFont typeface="+mj-lt"/>
              <a:buAutoNum type="arabicParenR"/>
            </a:pPr>
            <a:r>
              <a:rPr lang="en-US" sz="3200" smtClean="0"/>
              <a:t>Menulis </a:t>
            </a:r>
            <a:r>
              <a:rPr lang="en-US" sz="3200" b="1" smtClean="0">
                <a:solidFill>
                  <a:srgbClr val="00B050"/>
                </a:solidFill>
              </a:rPr>
              <a:t>subcapaian pembelajaran</a:t>
            </a:r>
            <a:r>
              <a:rPr lang="en-US" sz="3200" smtClean="0"/>
              <a:t> (sub CP MK) yang diturunkan dari capaian pembelajaran mata kuliah (CP MK)</a:t>
            </a:r>
          </a:p>
          <a:p>
            <a:pPr marL="623888" indent="-398463">
              <a:buClr>
                <a:schemeClr val="accent4"/>
              </a:buClr>
              <a:buSzPct val="100000"/>
              <a:buFont typeface="+mj-lt"/>
              <a:buAutoNum type="arabicParenR"/>
            </a:pPr>
            <a:endParaRPr lang="en-US" sz="3200" smtClean="0"/>
          </a:p>
          <a:p>
            <a:pPr marL="623888" indent="-398463">
              <a:buClr>
                <a:schemeClr val="accent4"/>
              </a:buClr>
              <a:buSzPct val="100000"/>
              <a:buFont typeface="+mj-lt"/>
              <a:buAutoNum type="arabicParenR"/>
            </a:pPr>
            <a:r>
              <a:rPr lang="en-US" sz="3200" smtClean="0"/>
              <a:t>Membuat </a:t>
            </a:r>
            <a:r>
              <a:rPr lang="en-US" sz="3200" b="1" smtClean="0">
                <a:solidFill>
                  <a:schemeClr val="accent4"/>
                </a:solidFill>
              </a:rPr>
              <a:t>diagram pencapaian/peta capaian pembelajaran</a:t>
            </a:r>
            <a:r>
              <a:rPr lang="en-US" sz="3200" smtClean="0"/>
              <a:t> mata kuliah</a:t>
            </a:r>
            <a:endParaRPr lang="en-US" sz="3200"/>
          </a:p>
        </p:txBody>
      </p:sp>
      <p:sp>
        <p:nvSpPr>
          <p:cNvPr id="3" name="Title 2"/>
          <p:cNvSpPr>
            <a:spLocks noGrp="1"/>
          </p:cNvSpPr>
          <p:nvPr>
            <p:ph type="title"/>
          </p:nvPr>
        </p:nvSpPr>
        <p:spPr/>
        <p:txBody>
          <a:bodyPr/>
          <a:lstStyle/>
          <a:p>
            <a:r>
              <a:rPr lang="en-US" smtClean="0"/>
              <a:t>Yang Dilakukan</a:t>
            </a:r>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Tahapan Belajar </a:t>
            </a:r>
            <a:r>
              <a:rPr lang="en-US" sz="2800" i="1" smtClean="0">
                <a:solidFill>
                  <a:srgbClr val="00B050"/>
                </a:solidFill>
              </a:rPr>
              <a:t>Orang Dewasa</a:t>
            </a:r>
            <a:endParaRPr lang="en-US" i="1">
              <a:solidFill>
                <a:srgbClr val="00B050"/>
              </a:solidFill>
            </a:endParaRPr>
          </a:p>
        </p:txBody>
      </p:sp>
      <p:pic>
        <p:nvPicPr>
          <p:cNvPr id="3074" name="Picture 2" descr="C:\Program Files (x86)\Microsoft Office\MEDIA\CAGCAT10\j0285444.wmf"/>
          <p:cNvPicPr>
            <a:picLocks noChangeAspect="1" noChangeArrowheads="1"/>
          </p:cNvPicPr>
          <p:nvPr/>
        </p:nvPicPr>
        <p:blipFill>
          <a:blip r:embed="rId2" cstate="print"/>
          <a:srcRect/>
          <a:stretch>
            <a:fillRect/>
          </a:stretch>
        </p:blipFill>
        <p:spPr bwMode="auto">
          <a:xfrm>
            <a:off x="5105400" y="1600200"/>
            <a:ext cx="4038600" cy="5257800"/>
          </a:xfrm>
          <a:prstGeom prst="rect">
            <a:avLst/>
          </a:prstGeom>
          <a:noFill/>
        </p:spPr>
      </p:pic>
      <p:graphicFrame>
        <p:nvGraphicFramePr>
          <p:cNvPr id="5" name="Diagram 4"/>
          <p:cNvGraphicFramePr/>
          <p:nvPr/>
        </p:nvGraphicFramePr>
        <p:xfrm>
          <a:off x="518410" y="1553980"/>
          <a:ext cx="449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828800"/>
            <a:ext cx="5029200" cy="4178491"/>
          </a:xfrm>
        </p:spPr>
        <p:txBody>
          <a:bodyPr>
            <a:normAutofit fontScale="92500"/>
          </a:bodyPr>
          <a:lstStyle/>
          <a:p>
            <a:pPr>
              <a:buNone/>
            </a:pPr>
            <a:r>
              <a:rPr lang="en-US" b="1" smtClean="0">
                <a:solidFill>
                  <a:schemeClr val="accent2"/>
                </a:solidFill>
              </a:rPr>
              <a:t>CP MK </a:t>
            </a:r>
            <a:r>
              <a:rPr lang="en-US" smtClean="0"/>
              <a:t>adalah </a:t>
            </a:r>
            <a:r>
              <a:rPr lang="en-US" smtClean="0">
                <a:solidFill>
                  <a:schemeClr val="accent2"/>
                </a:solidFill>
              </a:rPr>
              <a:t>tujuan yang diharapkan dapat dicapai oleh mahasiswa</a:t>
            </a:r>
            <a:r>
              <a:rPr lang="en-US" smtClean="0"/>
              <a:t> sesudah mengikuti kegiatan pembelajaran satu mata kuliah</a:t>
            </a:r>
          </a:p>
          <a:p>
            <a:pPr>
              <a:buNone/>
            </a:pPr>
            <a:endParaRPr lang="en-US" smtClean="0"/>
          </a:p>
          <a:p>
            <a:pPr>
              <a:buNone/>
            </a:pPr>
            <a:r>
              <a:rPr lang="en-US" b="1" smtClean="0">
                <a:solidFill>
                  <a:srgbClr val="00B050"/>
                </a:solidFill>
              </a:rPr>
              <a:t>CP MK</a:t>
            </a:r>
            <a:r>
              <a:rPr lang="en-US" smtClean="0"/>
              <a:t> adalah </a:t>
            </a:r>
            <a:r>
              <a:rPr lang="en-US" smtClean="0">
                <a:solidFill>
                  <a:srgbClr val="00B050"/>
                </a:solidFill>
              </a:rPr>
              <a:t>bagian dari CP lulusan</a:t>
            </a:r>
            <a:r>
              <a:rPr lang="en-US" smtClean="0"/>
              <a:t> dalam lingkup kurikulum prodi</a:t>
            </a:r>
          </a:p>
          <a:p>
            <a:pPr>
              <a:buNone/>
            </a:pPr>
            <a:endParaRPr lang="en-US" smtClean="0"/>
          </a:p>
          <a:p>
            <a:pPr>
              <a:buNone/>
            </a:pPr>
            <a:r>
              <a:rPr lang="en-US" b="1" smtClean="0">
                <a:solidFill>
                  <a:schemeClr val="accent4"/>
                </a:solidFill>
              </a:rPr>
              <a:t>Diagram pencapaian/peta CP MK</a:t>
            </a:r>
            <a:r>
              <a:rPr lang="en-US" smtClean="0"/>
              <a:t> menunjukkan alur pencapaian CP MK</a:t>
            </a:r>
            <a:endParaRPr lang="en-US"/>
          </a:p>
        </p:txBody>
      </p:sp>
      <p:pic>
        <p:nvPicPr>
          <p:cNvPr id="10242" name="Picture 2" descr="C:\Program Files (x86)\Microsoft Office\MEDIA\CAGCAT10\j0293236.wmf"/>
          <p:cNvPicPr>
            <a:picLocks noChangeAspect="1" noChangeArrowheads="1"/>
          </p:cNvPicPr>
          <p:nvPr/>
        </p:nvPicPr>
        <p:blipFill>
          <a:blip r:embed="rId2" cstate="print"/>
          <a:srcRect/>
          <a:stretch>
            <a:fillRect/>
          </a:stretch>
        </p:blipFill>
        <p:spPr bwMode="auto">
          <a:xfrm>
            <a:off x="228600" y="228600"/>
            <a:ext cx="2995391" cy="2209800"/>
          </a:xfrm>
          <a:prstGeom prst="rect">
            <a:avLst/>
          </a:prstGeom>
          <a:noFill/>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l="38067" t="39583" r="15666" b="6250"/>
          <a:stretch>
            <a:fillRect/>
          </a:stretch>
        </p:blipFill>
        <p:spPr bwMode="auto">
          <a:xfrm>
            <a:off x="381000" y="1066799"/>
            <a:ext cx="8610600" cy="5667737"/>
          </a:xfrm>
          <a:prstGeom prst="rect">
            <a:avLst/>
          </a:prstGeom>
          <a:noFill/>
          <a:ln w="9525">
            <a:noFill/>
            <a:miter lim="800000"/>
            <a:headEnd/>
            <a:tailEnd/>
          </a:ln>
          <a:effectLst/>
        </p:spPr>
      </p:pic>
      <p:sp>
        <p:nvSpPr>
          <p:cNvPr id="3" name="Rectangle 2"/>
          <p:cNvSpPr/>
          <p:nvPr/>
        </p:nvSpPr>
        <p:spPr>
          <a:xfrm>
            <a:off x="0" y="838200"/>
            <a:ext cx="1752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3886200"/>
            <a:ext cx="1752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l="39239" t="42708" r="15666" b="6250"/>
          <a:stretch>
            <a:fillRect/>
          </a:stretch>
        </p:blipFill>
        <p:spPr bwMode="auto">
          <a:xfrm>
            <a:off x="228600" y="1066800"/>
            <a:ext cx="8534400" cy="5430982"/>
          </a:xfrm>
          <a:prstGeom prst="rect">
            <a:avLst/>
          </a:prstGeom>
          <a:noFill/>
          <a:ln w="9525">
            <a:noFill/>
            <a:miter lim="800000"/>
            <a:headEnd/>
            <a:tailEnd/>
          </a:ln>
          <a:effectLst/>
        </p:spPr>
      </p:pic>
      <p:sp>
        <p:nvSpPr>
          <p:cNvPr id="3" name="Rectangle 2"/>
          <p:cNvSpPr/>
          <p:nvPr/>
        </p:nvSpPr>
        <p:spPr>
          <a:xfrm>
            <a:off x="0" y="838200"/>
            <a:ext cx="1752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3916180"/>
            <a:ext cx="1752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35139" t="33333" r="15666" b="6250"/>
          <a:stretch>
            <a:fillRect/>
          </a:stretch>
        </p:blipFill>
        <p:spPr bwMode="auto">
          <a:xfrm>
            <a:off x="0" y="1070429"/>
            <a:ext cx="8382000" cy="578757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Peta Pembelajaran</a:t>
            </a:r>
            <a:endParaRPr lang="en-US"/>
          </a:p>
        </p:txBody>
      </p:sp>
      <p:sp>
        <p:nvSpPr>
          <p:cNvPr id="5" name="Content Placeholder 4"/>
          <p:cNvSpPr>
            <a:spLocks noGrp="1"/>
          </p:cNvSpPr>
          <p:nvPr>
            <p:ph idx="1"/>
          </p:nvPr>
        </p:nvSpPr>
        <p:spPr/>
        <p:txBody>
          <a:bodyPr>
            <a:noAutofit/>
          </a:bodyPr>
          <a:lstStyle/>
          <a:p>
            <a:pPr>
              <a:buNone/>
            </a:pPr>
            <a:r>
              <a:rPr lang="en-US" sz="3200" smtClean="0"/>
              <a:t>Struktur kemampuan:</a:t>
            </a:r>
          </a:p>
        </p:txBody>
      </p:sp>
      <p:graphicFrame>
        <p:nvGraphicFramePr>
          <p:cNvPr id="4" name="Diagram 3"/>
          <p:cNvGraphicFramePr/>
          <p:nvPr/>
        </p:nvGraphicFramePr>
        <p:xfrm>
          <a:off x="1371600" y="2209800"/>
          <a:ext cx="5943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50366" t="35417" r="24451" b="10417"/>
          <a:stretch>
            <a:fillRect/>
          </a:stretch>
        </p:blipFill>
        <p:spPr bwMode="auto">
          <a:xfrm>
            <a:off x="228600" y="685800"/>
            <a:ext cx="4473819" cy="541020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cstate="print"/>
          <a:srcRect l="41215" t="46875" r="13690" b="13542"/>
          <a:stretch>
            <a:fillRect/>
          </a:stretch>
        </p:blipFill>
        <p:spPr bwMode="auto">
          <a:xfrm>
            <a:off x="1295400" y="1371600"/>
            <a:ext cx="7257047" cy="3581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362"/>
                                        </p:tgtEl>
                                      </p:cBhvr>
                                    </p:animEffect>
                                    <p:set>
                                      <p:cBhvr>
                                        <p:cTn id="7" dur="1" fill="hold">
                                          <p:stCondLst>
                                            <p:cond delay="499"/>
                                          </p:stCondLst>
                                        </p:cTn>
                                        <p:tgtEl>
                                          <p:spTgt spid="1536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fade">
                                      <p:cBhvr>
                                        <p:cTn id="10"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46852" t="39583" r="19766" b="22917"/>
          <a:stretch>
            <a:fillRect/>
          </a:stretch>
        </p:blipFill>
        <p:spPr bwMode="auto">
          <a:xfrm>
            <a:off x="304800" y="1600200"/>
            <a:ext cx="6248400" cy="3946358"/>
          </a:xfrm>
          <a:prstGeom prst="rect">
            <a:avLst/>
          </a:prstGeom>
          <a:noFill/>
          <a:ln w="9525">
            <a:noFill/>
            <a:miter lim="800000"/>
            <a:headEnd/>
            <a:tailEnd/>
          </a:ln>
          <a:effectLst/>
        </p:spPr>
      </p:pic>
      <p:grpSp>
        <p:nvGrpSpPr>
          <p:cNvPr id="2" name="Group 5"/>
          <p:cNvGrpSpPr/>
          <p:nvPr/>
        </p:nvGrpSpPr>
        <p:grpSpPr>
          <a:xfrm>
            <a:off x="533400" y="990600"/>
            <a:ext cx="8236688" cy="4572000"/>
            <a:chOff x="533400" y="990600"/>
            <a:chExt cx="8236688" cy="4572000"/>
          </a:xfrm>
        </p:grpSpPr>
        <p:pic>
          <p:nvPicPr>
            <p:cNvPr id="16387" name="Picture 3"/>
            <p:cNvPicPr>
              <a:picLocks noChangeAspect="1" noChangeArrowheads="1"/>
            </p:cNvPicPr>
            <p:nvPr/>
          </p:nvPicPr>
          <p:blipFill>
            <a:blip r:embed="rId3" cstate="print"/>
            <a:srcRect l="38067" t="45833" r="13324" b="9375"/>
            <a:stretch>
              <a:fillRect/>
            </a:stretch>
          </p:blipFill>
          <p:spPr bwMode="auto">
            <a:xfrm>
              <a:off x="533400" y="990600"/>
              <a:ext cx="8236688" cy="4267200"/>
            </a:xfrm>
            <a:prstGeom prst="rect">
              <a:avLst/>
            </a:prstGeom>
            <a:noFill/>
            <a:ln w="9525">
              <a:noFill/>
              <a:miter lim="800000"/>
              <a:headEnd/>
              <a:tailEnd/>
            </a:ln>
            <a:effectLst/>
          </p:spPr>
        </p:pic>
        <p:sp>
          <p:nvSpPr>
            <p:cNvPr id="4" name="Rectangle 3"/>
            <p:cNvSpPr/>
            <p:nvPr/>
          </p:nvSpPr>
          <p:spPr>
            <a:xfrm>
              <a:off x="533400" y="990600"/>
              <a:ext cx="12192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 y="4267200"/>
              <a:ext cx="228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386"/>
                                        </p:tgtEl>
                                      </p:cBhvr>
                                    </p:animEffect>
                                    <p:set>
                                      <p:cBhvr>
                                        <p:cTn id="7" dur="1" fill="hold">
                                          <p:stCondLst>
                                            <p:cond delay="499"/>
                                          </p:stCondLst>
                                        </p:cTn>
                                        <p:tgtEl>
                                          <p:spTgt spid="1638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46266" t="42708" r="21523" b="15625"/>
          <a:stretch>
            <a:fillRect/>
          </a:stretch>
        </p:blipFill>
        <p:spPr bwMode="auto">
          <a:xfrm>
            <a:off x="381000" y="1676400"/>
            <a:ext cx="5791200" cy="4211782"/>
          </a:xfrm>
          <a:prstGeom prst="rect">
            <a:avLst/>
          </a:prstGeom>
          <a:noFill/>
          <a:ln w="9525">
            <a:noFill/>
            <a:miter lim="800000"/>
            <a:headEnd/>
            <a:tailEnd/>
          </a:ln>
          <a:effectLst/>
        </p:spPr>
      </p:pic>
      <p:grpSp>
        <p:nvGrpSpPr>
          <p:cNvPr id="2" name="Group 4"/>
          <p:cNvGrpSpPr/>
          <p:nvPr/>
        </p:nvGrpSpPr>
        <p:grpSpPr>
          <a:xfrm>
            <a:off x="609600" y="1447800"/>
            <a:ext cx="7935191" cy="4419600"/>
            <a:chOff x="3124200" y="2971800"/>
            <a:chExt cx="6019800" cy="3352800"/>
          </a:xfrm>
        </p:grpSpPr>
        <p:pic>
          <p:nvPicPr>
            <p:cNvPr id="17411" name="Picture 3"/>
            <p:cNvPicPr>
              <a:picLocks noChangeAspect="1" noChangeArrowheads="1"/>
            </p:cNvPicPr>
            <p:nvPr/>
          </p:nvPicPr>
          <p:blipFill>
            <a:blip r:embed="rId3" cstate="print"/>
            <a:srcRect l="38873" t="44792" r="14861" b="10417"/>
            <a:stretch>
              <a:fillRect/>
            </a:stretch>
          </p:blipFill>
          <p:spPr bwMode="auto">
            <a:xfrm>
              <a:off x="3124200" y="3048000"/>
              <a:ext cx="6019800" cy="3276600"/>
            </a:xfrm>
            <a:prstGeom prst="rect">
              <a:avLst/>
            </a:prstGeom>
            <a:noFill/>
            <a:ln w="9525">
              <a:noFill/>
              <a:miter lim="800000"/>
              <a:headEnd/>
              <a:tailEnd/>
            </a:ln>
            <a:effectLst/>
          </p:spPr>
        </p:pic>
        <p:sp>
          <p:nvSpPr>
            <p:cNvPr id="4" name="Rectangle 3"/>
            <p:cNvSpPr/>
            <p:nvPr/>
          </p:nvSpPr>
          <p:spPr>
            <a:xfrm>
              <a:off x="3124200" y="2971800"/>
              <a:ext cx="6096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410"/>
                                        </p:tgtEl>
                                      </p:cBhvr>
                                    </p:animEffect>
                                    <p:set>
                                      <p:cBhvr>
                                        <p:cTn id="7" dur="1" fill="hold">
                                          <p:stCondLst>
                                            <p:cond delay="499"/>
                                          </p:stCondLst>
                                        </p:cTn>
                                        <p:tgtEl>
                                          <p:spTgt spid="174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43338" t="36458" r="16252" b="14583"/>
          <a:stretch>
            <a:fillRect/>
          </a:stretch>
        </p:blipFill>
        <p:spPr bwMode="auto">
          <a:xfrm>
            <a:off x="762000" y="1143000"/>
            <a:ext cx="7467600" cy="508662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81400"/>
            <a:ext cx="8229600" cy="1981200"/>
          </a:xfrm>
        </p:spPr>
        <p:txBody>
          <a:bodyPr>
            <a:noAutofit/>
          </a:bodyPr>
          <a:lstStyle/>
          <a:p>
            <a:r>
              <a:rPr lang="en-US" sz="4800" smtClean="0">
                <a:ln>
                  <a:solidFill>
                    <a:schemeClr val="tx1"/>
                  </a:solidFill>
                </a:ln>
                <a:effectLst/>
              </a:rPr>
              <a:t>K o m e n t a r ?</a:t>
            </a:r>
            <a:br>
              <a:rPr lang="en-US" sz="4800" smtClean="0">
                <a:ln>
                  <a:solidFill>
                    <a:schemeClr val="tx1"/>
                  </a:solidFill>
                </a:ln>
                <a:effectLst/>
              </a:rPr>
            </a:br>
            <a:r>
              <a:rPr lang="en-US" sz="4800" smtClean="0">
                <a:ln>
                  <a:solidFill>
                    <a:schemeClr val="tx1"/>
                  </a:solidFill>
                </a:ln>
                <a:effectLst/>
              </a:rPr>
              <a:t/>
            </a:r>
            <a:br>
              <a:rPr lang="en-US" sz="4800" smtClean="0">
                <a:ln>
                  <a:solidFill>
                    <a:schemeClr val="tx1"/>
                  </a:solidFill>
                </a:ln>
                <a:effectLst/>
              </a:rPr>
            </a:br>
            <a:r>
              <a:rPr lang="en-US" sz="4800" smtClean="0">
                <a:ln>
                  <a:solidFill>
                    <a:schemeClr val="tx1"/>
                  </a:solidFill>
                </a:ln>
                <a:effectLst/>
              </a:rPr>
              <a:t>                                   </a:t>
            </a:r>
            <a:r>
              <a:rPr lang="en-US" sz="4800" smtClean="0">
                <a:ln>
                  <a:solidFill>
                    <a:schemeClr val="tx1"/>
                  </a:solidFill>
                </a:ln>
                <a:solidFill>
                  <a:srgbClr val="00B050"/>
                </a:solidFill>
                <a:effectLst/>
              </a:rPr>
              <a:t>P e r t a n y a a n ?</a:t>
            </a:r>
            <a:endParaRPr lang="en-US" sz="4800">
              <a:ln>
                <a:solidFill>
                  <a:schemeClr val="tx1"/>
                </a:solidFill>
              </a:ln>
              <a:solidFill>
                <a:srgbClr val="00B050"/>
              </a:solidFill>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Program Files (x86)\Microsoft Office\MEDIA\CAGCAT10\j0301252.wmf"/>
          <p:cNvPicPr>
            <a:picLocks noChangeAspect="1" noChangeArrowheads="1"/>
          </p:cNvPicPr>
          <p:nvPr/>
        </p:nvPicPr>
        <p:blipFill>
          <a:blip r:embed="rId2" cstate="print"/>
          <a:srcRect/>
          <a:stretch>
            <a:fillRect/>
          </a:stretch>
        </p:blipFill>
        <p:spPr bwMode="auto">
          <a:xfrm>
            <a:off x="3429000" y="1447800"/>
            <a:ext cx="5562600" cy="4759208"/>
          </a:xfrm>
          <a:prstGeom prst="rect">
            <a:avLst/>
          </a:prstGeom>
          <a:noFill/>
        </p:spPr>
      </p:pic>
      <p:sp>
        <p:nvSpPr>
          <p:cNvPr id="2" name="Content Placeholder 1"/>
          <p:cNvSpPr>
            <a:spLocks noGrp="1"/>
          </p:cNvSpPr>
          <p:nvPr>
            <p:ph idx="1"/>
          </p:nvPr>
        </p:nvSpPr>
        <p:spPr>
          <a:xfrm>
            <a:off x="457200" y="1676400"/>
            <a:ext cx="8229600" cy="4330891"/>
          </a:xfrm>
        </p:spPr>
        <p:txBody>
          <a:bodyPr/>
          <a:lstStyle/>
          <a:p>
            <a:pPr marL="465138" indent="-465138">
              <a:buClr>
                <a:srgbClr val="008000"/>
              </a:buClr>
              <a:buSzPct val="100000"/>
              <a:buFont typeface="Wingdings" pitchFamily="2" charset="2"/>
              <a:buChar char=""/>
            </a:pPr>
            <a:r>
              <a:rPr lang="en-US" smtClean="0">
                <a:solidFill>
                  <a:schemeClr val="accent2"/>
                </a:solidFill>
              </a:rPr>
              <a:t>Kemampuan mahasiswa</a:t>
            </a:r>
          </a:p>
          <a:p>
            <a:pPr marL="465138" indent="-465138">
              <a:buClr>
                <a:srgbClr val="008000"/>
              </a:buClr>
              <a:buSzPct val="100000"/>
              <a:buFont typeface="Wingdings" pitchFamily="2" charset="2"/>
              <a:buChar char=""/>
            </a:pPr>
            <a:r>
              <a:rPr lang="en-US" smtClean="0">
                <a:solidFill>
                  <a:schemeClr val="accent2"/>
                </a:solidFill>
              </a:rPr>
              <a:t>Motivasi</a:t>
            </a:r>
          </a:p>
          <a:p>
            <a:pPr marL="465138" indent="-465138">
              <a:buClr>
                <a:srgbClr val="008000"/>
              </a:buClr>
              <a:buSzPct val="100000"/>
              <a:buFont typeface="Wingdings" pitchFamily="2" charset="2"/>
              <a:buChar char=""/>
            </a:pPr>
            <a:r>
              <a:rPr lang="en-US" smtClean="0">
                <a:solidFill>
                  <a:schemeClr val="accent2"/>
                </a:solidFill>
              </a:rPr>
              <a:t>Perhatian</a:t>
            </a:r>
          </a:p>
          <a:p>
            <a:pPr marL="465138" indent="-465138">
              <a:buClr>
                <a:srgbClr val="008000"/>
              </a:buClr>
              <a:buSzPct val="100000"/>
              <a:buFont typeface="Wingdings" pitchFamily="2" charset="2"/>
              <a:buChar char=""/>
            </a:pPr>
            <a:r>
              <a:rPr lang="en-US" smtClean="0">
                <a:solidFill>
                  <a:schemeClr val="accent2"/>
                </a:solidFill>
              </a:rPr>
              <a:t>Persepsi</a:t>
            </a:r>
          </a:p>
          <a:p>
            <a:pPr marL="465138" indent="-465138">
              <a:buClr>
                <a:srgbClr val="008000"/>
              </a:buClr>
              <a:buSzPct val="100000"/>
              <a:buFont typeface="Wingdings" pitchFamily="2" charset="2"/>
              <a:buChar char=""/>
            </a:pPr>
            <a:r>
              <a:rPr lang="en-US" smtClean="0">
                <a:solidFill>
                  <a:schemeClr val="accent2"/>
                </a:solidFill>
              </a:rPr>
              <a:t>Ingatan/lupa/retensi</a:t>
            </a:r>
          </a:p>
          <a:p>
            <a:pPr marL="465138" indent="-465138">
              <a:buClr>
                <a:srgbClr val="008000"/>
              </a:buClr>
              <a:buSzPct val="100000"/>
              <a:buFont typeface="Wingdings" pitchFamily="2" charset="2"/>
              <a:buChar char=""/>
            </a:pPr>
            <a:r>
              <a:rPr lang="en-US" smtClean="0">
                <a:solidFill>
                  <a:schemeClr val="accent2"/>
                </a:solidFill>
              </a:rPr>
              <a:t>Kondisi belajar</a:t>
            </a:r>
          </a:p>
          <a:p>
            <a:pPr marL="465138" indent="-465138">
              <a:buClr>
                <a:srgbClr val="008000"/>
              </a:buClr>
              <a:buSzPct val="100000"/>
              <a:buFont typeface="Wingdings" pitchFamily="2" charset="2"/>
              <a:buChar char=""/>
            </a:pPr>
            <a:r>
              <a:rPr lang="en-US" smtClean="0">
                <a:solidFill>
                  <a:schemeClr val="accent2"/>
                </a:solidFill>
              </a:rPr>
              <a:t>Tujuan belajar</a:t>
            </a:r>
          </a:p>
          <a:p>
            <a:pPr marL="465138" indent="-465138">
              <a:buClr>
                <a:srgbClr val="008000"/>
              </a:buClr>
              <a:buSzPct val="100000"/>
              <a:buFont typeface="Wingdings" pitchFamily="2" charset="2"/>
              <a:buChar char=""/>
            </a:pPr>
            <a:r>
              <a:rPr lang="en-US" smtClean="0">
                <a:solidFill>
                  <a:schemeClr val="accent2"/>
                </a:solidFill>
              </a:rPr>
              <a:t>Umpan balik</a:t>
            </a:r>
            <a:endParaRPr lang="en-US">
              <a:solidFill>
                <a:schemeClr val="accent2"/>
              </a:solidFill>
            </a:endParaRPr>
          </a:p>
        </p:txBody>
      </p:sp>
      <p:sp>
        <p:nvSpPr>
          <p:cNvPr id="3" name="Title 2"/>
          <p:cNvSpPr>
            <a:spLocks noGrp="1"/>
          </p:cNvSpPr>
          <p:nvPr>
            <p:ph type="title"/>
          </p:nvPr>
        </p:nvSpPr>
        <p:spPr/>
        <p:txBody>
          <a:bodyPr>
            <a:normAutofit/>
          </a:bodyPr>
          <a:lstStyle/>
          <a:p>
            <a:r>
              <a:rPr lang="en-US" smtClean="0"/>
              <a:t>Faktor-Faktor</a:t>
            </a:r>
            <a:r>
              <a:rPr lang="en-US" sz="4400" smtClean="0"/>
              <a:t> </a:t>
            </a:r>
            <a:r>
              <a:rPr lang="en-US" sz="2800" i="1" smtClean="0">
                <a:solidFill>
                  <a:srgbClr val="00B050"/>
                </a:solidFill>
              </a:rPr>
              <a:t>yang Berpengaruh</a:t>
            </a:r>
            <a:endParaRPr lang="en-US" i="1">
              <a:solidFill>
                <a:srgbClr val="00B050"/>
              </a:solidFill>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solidFill>
                  <a:srgbClr val="C00000"/>
                </a:solidFill>
              </a:rPr>
              <a:t>6#</a:t>
            </a:r>
            <a:br>
              <a:rPr lang="en-US" smtClean="0">
                <a:solidFill>
                  <a:srgbClr val="C00000"/>
                </a:solidFill>
              </a:rPr>
            </a:br>
            <a:r>
              <a:rPr lang="en-US" smtClean="0"/>
              <a:t>RPS dan Sistem Pembelajaran</a:t>
            </a:r>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Sistem Pembelajaran</a:t>
            </a:r>
            <a:endParaRPr lang="en-US"/>
          </a:p>
        </p:txBody>
      </p:sp>
      <p:pic>
        <p:nvPicPr>
          <p:cNvPr id="2050" name="Picture 2"/>
          <p:cNvPicPr>
            <a:picLocks noChangeAspect="1" noChangeArrowheads="1"/>
          </p:cNvPicPr>
          <p:nvPr/>
        </p:nvPicPr>
        <p:blipFill>
          <a:blip r:embed="rId2" cstate="print"/>
          <a:srcRect l="37482" t="39583" r="13324" b="11458"/>
          <a:stretch>
            <a:fillRect/>
          </a:stretch>
        </p:blipFill>
        <p:spPr bwMode="auto">
          <a:xfrm>
            <a:off x="1" y="1360714"/>
            <a:ext cx="9144000" cy="511628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smtClean="0"/>
              <a:t>Tujuan:</a:t>
            </a:r>
          </a:p>
          <a:p>
            <a:pPr>
              <a:buNone/>
            </a:pPr>
            <a:endParaRPr lang="en-US" smtClean="0"/>
          </a:p>
          <a:p>
            <a:pPr marL="465138" indent="-355600">
              <a:buFont typeface="+mj-lt"/>
              <a:buAutoNum type="arabicPeriod"/>
            </a:pPr>
            <a:r>
              <a:rPr lang="en-US" smtClean="0"/>
              <a:t>rancangan pembelajaran setiap MK </a:t>
            </a:r>
            <a:r>
              <a:rPr lang="en-US" smtClean="0">
                <a:sym typeface="Wingdings" pitchFamily="2" charset="2"/>
              </a:rPr>
              <a:t></a:t>
            </a:r>
            <a:r>
              <a:rPr lang="en-US" smtClean="0"/>
              <a:t> menjamin tercapainya capaian pembelajaran lulusan (CPL)</a:t>
            </a:r>
          </a:p>
          <a:p>
            <a:pPr marL="465138" indent="-355600">
              <a:buFont typeface="+mj-lt"/>
              <a:buAutoNum type="arabicPeriod"/>
            </a:pPr>
            <a:r>
              <a:rPr lang="en-US" smtClean="0"/>
              <a:t>rancangan pembelajaran </a:t>
            </a:r>
            <a:r>
              <a:rPr lang="en-US" smtClean="0">
                <a:sym typeface="Wingdings" pitchFamily="2" charset="2"/>
              </a:rPr>
              <a:t></a:t>
            </a:r>
            <a:r>
              <a:rPr lang="en-US" smtClean="0"/>
              <a:t> menjamin tercapainya capaian pembelajaran Mata kuliah (CP-MK) </a:t>
            </a:r>
          </a:p>
          <a:p>
            <a:pPr marL="465138" indent="-355600">
              <a:buFont typeface="+mj-lt"/>
              <a:buAutoNum type="arabicPeriod"/>
            </a:pPr>
            <a:r>
              <a:rPr lang="en-US" smtClean="0"/>
              <a:t>panduan bagi dosen, tim dosen (asisten), teknisi, dan mahasiswa akan proses pembelajaran yang akan dilaksanakan,  capaian pembelajaran yang direncanakan, dan indikator ketercapaian</a:t>
            </a:r>
          </a:p>
          <a:p>
            <a:pPr marL="465138" indent="-355600">
              <a:buFont typeface="+mj-lt"/>
              <a:buAutoNum type="arabicPeriod"/>
            </a:pPr>
            <a:r>
              <a:rPr lang="en-US" smtClean="0"/>
              <a:t>panduan bagi dosen, tim dosen (asisten) dalam melaksanakan,  mengevaluasi, dan melaporkan hasil penilaian</a:t>
            </a:r>
          </a:p>
          <a:p>
            <a:pPr marL="465138" indent="-355600">
              <a:buFont typeface="+mj-lt"/>
              <a:buAutoNum type="arabicPeriod"/>
            </a:pPr>
            <a:r>
              <a:rPr lang="en-US" smtClean="0"/>
              <a:t>sebagai salah satu instrumen penjaminan mutu pendidikan Program Studi</a:t>
            </a:r>
            <a:endParaRPr lang="en-US"/>
          </a:p>
        </p:txBody>
      </p:sp>
      <p:sp>
        <p:nvSpPr>
          <p:cNvPr id="3" name="Title 2"/>
          <p:cNvSpPr>
            <a:spLocks noGrp="1"/>
          </p:cNvSpPr>
          <p:nvPr>
            <p:ph type="title"/>
          </p:nvPr>
        </p:nvSpPr>
        <p:spPr/>
        <p:txBody>
          <a:bodyPr>
            <a:normAutofit fontScale="90000"/>
          </a:bodyPr>
          <a:lstStyle/>
          <a:p>
            <a:r>
              <a:rPr lang="en-US" smtClean="0"/>
              <a:t>Rencana Pembelajaran Semester (RPS)</a:t>
            </a:r>
            <a:endParaRPr lang="en-US"/>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81400"/>
            <a:ext cx="8229600" cy="1981200"/>
          </a:xfrm>
        </p:spPr>
        <p:txBody>
          <a:bodyPr>
            <a:noAutofit/>
          </a:bodyPr>
          <a:lstStyle/>
          <a:p>
            <a:r>
              <a:rPr lang="en-US" sz="4800" smtClean="0">
                <a:ln>
                  <a:solidFill>
                    <a:schemeClr val="tx1"/>
                  </a:solidFill>
                </a:ln>
                <a:effectLst/>
              </a:rPr>
              <a:t>K o m e n t a r ?</a:t>
            </a:r>
            <a:br>
              <a:rPr lang="en-US" sz="4800" smtClean="0">
                <a:ln>
                  <a:solidFill>
                    <a:schemeClr val="tx1"/>
                  </a:solidFill>
                </a:ln>
                <a:effectLst/>
              </a:rPr>
            </a:br>
            <a:r>
              <a:rPr lang="en-US" sz="4800" smtClean="0">
                <a:ln>
                  <a:solidFill>
                    <a:schemeClr val="tx1"/>
                  </a:solidFill>
                </a:ln>
                <a:effectLst/>
              </a:rPr>
              <a:t/>
            </a:r>
            <a:br>
              <a:rPr lang="en-US" sz="4800" smtClean="0">
                <a:ln>
                  <a:solidFill>
                    <a:schemeClr val="tx1"/>
                  </a:solidFill>
                </a:ln>
                <a:effectLst/>
              </a:rPr>
            </a:br>
            <a:r>
              <a:rPr lang="en-US" sz="4800" smtClean="0">
                <a:ln>
                  <a:solidFill>
                    <a:schemeClr val="tx1"/>
                  </a:solidFill>
                </a:ln>
                <a:effectLst/>
              </a:rPr>
              <a:t>                                   </a:t>
            </a:r>
            <a:r>
              <a:rPr lang="en-US" sz="4800" smtClean="0">
                <a:ln>
                  <a:solidFill>
                    <a:schemeClr val="tx1"/>
                  </a:solidFill>
                </a:ln>
                <a:solidFill>
                  <a:srgbClr val="00B050"/>
                </a:solidFill>
                <a:effectLst/>
              </a:rPr>
              <a:t>P e r t a n y a a n ?</a:t>
            </a:r>
            <a:endParaRPr lang="en-US" sz="4800">
              <a:ln>
                <a:solidFill>
                  <a:schemeClr val="tx1"/>
                </a:solidFill>
              </a:ln>
              <a:solidFill>
                <a:srgbClr val="00B050"/>
              </a:solidFill>
              <a:effectLst/>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vers_SI\03 MAHASISWA\PERWALIAN\2015 Genap\Perwalian 2016-04-23\Wish-You-Good-Luck-HD-Photos.png"/>
          <p:cNvPicPr>
            <a:picLocks noChangeAspect="1" noChangeArrowheads="1"/>
          </p:cNvPicPr>
          <p:nvPr/>
        </p:nvPicPr>
        <p:blipFill>
          <a:blip r:embed="rId2" cstate="email"/>
          <a:srcRect/>
          <a:stretch>
            <a:fillRect/>
          </a:stretch>
        </p:blipFill>
        <p:spPr bwMode="auto">
          <a:xfrm>
            <a:off x="0" y="0"/>
            <a:ext cx="9144000" cy="68580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65138" indent="-465138">
              <a:buClr>
                <a:srgbClr val="008000"/>
              </a:buClr>
              <a:buSzPct val="100000"/>
              <a:buFont typeface="Wingdings" pitchFamily="2" charset="2"/>
              <a:buChar char="þ"/>
            </a:pPr>
            <a:r>
              <a:rPr lang="en-US" smtClean="0"/>
              <a:t>Mempunyai </a:t>
            </a:r>
            <a:r>
              <a:rPr lang="en-US" b="1" smtClean="0">
                <a:solidFill>
                  <a:schemeClr val="accent2"/>
                </a:solidFill>
              </a:rPr>
              <a:t>pengalaman berbeda</a:t>
            </a:r>
          </a:p>
          <a:p>
            <a:pPr marL="465138" indent="-465138">
              <a:buClr>
                <a:srgbClr val="008000"/>
              </a:buClr>
              <a:buSzPct val="100000"/>
              <a:buFont typeface="Wingdings" pitchFamily="2" charset="2"/>
              <a:buChar char="þ"/>
            </a:pPr>
            <a:r>
              <a:rPr lang="en-US" smtClean="0"/>
              <a:t>Lebih </a:t>
            </a:r>
            <a:r>
              <a:rPr lang="en-US" b="1" smtClean="0">
                <a:solidFill>
                  <a:schemeClr val="accent2"/>
                </a:solidFill>
              </a:rPr>
              <a:t>menerima saran</a:t>
            </a:r>
            <a:r>
              <a:rPr lang="en-US" smtClean="0">
                <a:solidFill>
                  <a:schemeClr val="accent2"/>
                </a:solidFill>
              </a:rPr>
              <a:t> </a:t>
            </a:r>
            <a:r>
              <a:rPr lang="en-US" smtClean="0"/>
              <a:t>dari pada digurui</a:t>
            </a:r>
          </a:p>
          <a:p>
            <a:pPr marL="465138" indent="-465138">
              <a:buClr>
                <a:srgbClr val="008000"/>
              </a:buClr>
              <a:buSzPct val="100000"/>
              <a:buFont typeface="Wingdings" pitchFamily="2" charset="2"/>
              <a:buChar char="þ"/>
            </a:pPr>
            <a:r>
              <a:rPr lang="en-US" smtClean="0"/>
              <a:t>Lebih </a:t>
            </a:r>
            <a:r>
              <a:rPr lang="en-US" b="1" smtClean="0">
                <a:solidFill>
                  <a:schemeClr val="accent2"/>
                </a:solidFill>
              </a:rPr>
              <a:t>perhatian pada hal-hal menarik</a:t>
            </a:r>
            <a:r>
              <a:rPr lang="en-US" smtClean="0">
                <a:solidFill>
                  <a:schemeClr val="accent2"/>
                </a:solidFill>
              </a:rPr>
              <a:t> </a:t>
            </a:r>
            <a:r>
              <a:rPr lang="en-US" smtClean="0"/>
              <a:t>dan menjadi kebutuhan</a:t>
            </a:r>
          </a:p>
          <a:p>
            <a:pPr marL="465138" indent="-465138">
              <a:buClr>
                <a:srgbClr val="008000"/>
              </a:buClr>
              <a:buSzPct val="100000"/>
              <a:buFont typeface="Wingdings" pitchFamily="2" charset="2"/>
              <a:buChar char="þ"/>
            </a:pPr>
            <a:r>
              <a:rPr lang="en-US" smtClean="0"/>
              <a:t>Lebih suka </a:t>
            </a:r>
            <a:r>
              <a:rPr lang="en-US" b="1" smtClean="0">
                <a:solidFill>
                  <a:schemeClr val="accent2"/>
                </a:solidFill>
              </a:rPr>
              <a:t>diperlakukan dengan sungguhan</a:t>
            </a:r>
            <a:r>
              <a:rPr lang="en-US" smtClean="0"/>
              <a:t>, adil, dan rasional</a:t>
            </a:r>
          </a:p>
          <a:p>
            <a:pPr marL="465138" indent="-465138">
              <a:buClr>
                <a:srgbClr val="008000"/>
              </a:buClr>
              <a:buSzPct val="100000"/>
              <a:buFont typeface="Wingdings" pitchFamily="2" charset="2"/>
              <a:buChar char="þ"/>
            </a:pPr>
            <a:r>
              <a:rPr lang="en-US" smtClean="0"/>
              <a:t>Lebih suka </a:t>
            </a:r>
            <a:r>
              <a:rPr lang="en-US" b="1" smtClean="0">
                <a:solidFill>
                  <a:schemeClr val="accent2"/>
                </a:solidFill>
              </a:rPr>
              <a:t>dihargai</a:t>
            </a:r>
            <a:r>
              <a:rPr lang="en-US" smtClean="0">
                <a:solidFill>
                  <a:schemeClr val="accent4"/>
                </a:solidFill>
              </a:rPr>
              <a:t> </a:t>
            </a:r>
            <a:r>
              <a:rPr lang="en-US" smtClean="0"/>
              <a:t>dari pada dihukum</a:t>
            </a:r>
          </a:p>
          <a:p>
            <a:pPr marL="465138" indent="-465138">
              <a:buClr>
                <a:srgbClr val="008000"/>
              </a:buClr>
              <a:buSzPct val="100000"/>
              <a:buFont typeface="Wingdings" pitchFamily="2" charset="2"/>
              <a:buChar char="þ"/>
            </a:pPr>
            <a:r>
              <a:rPr lang="en-US" smtClean="0"/>
              <a:t>Lebih suka </a:t>
            </a:r>
            <a:r>
              <a:rPr lang="en-US" b="1" smtClean="0">
                <a:solidFill>
                  <a:schemeClr val="accent2"/>
                </a:solidFill>
              </a:rPr>
              <a:t>praktek</a:t>
            </a:r>
          </a:p>
          <a:p>
            <a:pPr marL="465138" indent="-465138">
              <a:buClr>
                <a:srgbClr val="008000"/>
              </a:buClr>
              <a:buSzPct val="100000"/>
              <a:buFont typeface="Wingdings" pitchFamily="2" charset="2"/>
              <a:buChar char="þ"/>
            </a:pPr>
            <a:r>
              <a:rPr lang="en-US" smtClean="0"/>
              <a:t>Lebih menyenangi </a:t>
            </a:r>
            <a:r>
              <a:rPr lang="en-US" b="1" smtClean="0">
                <a:solidFill>
                  <a:schemeClr val="accent2"/>
                </a:solidFill>
              </a:rPr>
              <a:t>hal-hal yang praktis</a:t>
            </a:r>
          </a:p>
          <a:p>
            <a:pPr marL="465138" indent="-465138">
              <a:buClr>
                <a:srgbClr val="008000"/>
              </a:buClr>
              <a:buSzPct val="100000"/>
              <a:buFont typeface="Wingdings" pitchFamily="2" charset="2"/>
              <a:buChar char="þ"/>
            </a:pPr>
            <a:r>
              <a:rPr lang="en-US" smtClean="0"/>
              <a:t>Apa yang dilakukan orang dewasa menunjukkan </a:t>
            </a:r>
            <a:r>
              <a:rPr lang="en-US" b="1" smtClean="0">
                <a:solidFill>
                  <a:schemeClr val="accent2"/>
                </a:solidFill>
              </a:rPr>
              <a:t>pemahamannya</a:t>
            </a:r>
          </a:p>
        </p:txBody>
      </p:sp>
      <p:sp>
        <p:nvSpPr>
          <p:cNvPr id="3" name="Title 2"/>
          <p:cNvSpPr>
            <a:spLocks noGrp="1"/>
          </p:cNvSpPr>
          <p:nvPr>
            <p:ph type="title"/>
          </p:nvPr>
        </p:nvSpPr>
        <p:spPr/>
        <p:txBody>
          <a:bodyPr>
            <a:normAutofit/>
          </a:bodyPr>
          <a:lstStyle/>
          <a:p>
            <a:r>
              <a:rPr lang="en-US" smtClean="0"/>
              <a:t>Karakteristik</a:t>
            </a:r>
            <a:r>
              <a:rPr lang="en-US" sz="3200" smtClean="0"/>
              <a:t> </a:t>
            </a:r>
            <a:r>
              <a:rPr lang="en-US" sz="2800" i="1" smtClean="0">
                <a:solidFill>
                  <a:srgbClr val="00B050"/>
                </a:solidFill>
              </a:rPr>
              <a:t>Peserta Didik Orang Dewasa</a:t>
            </a:r>
            <a:endParaRPr lang="en-US" sz="3200" i="1">
              <a:solidFill>
                <a:srgbClr val="00B050"/>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65138" indent="-465138">
              <a:buClr>
                <a:srgbClr val="008000"/>
              </a:buClr>
              <a:buSzPct val="100000"/>
              <a:buFont typeface="Wingdings" pitchFamily="2" charset="2"/>
              <a:buChar char="þ"/>
            </a:pPr>
            <a:r>
              <a:rPr lang="en-US" smtClean="0"/>
              <a:t>Menjadi </a:t>
            </a:r>
            <a:r>
              <a:rPr lang="en-US" b="1" smtClean="0">
                <a:solidFill>
                  <a:schemeClr val="accent2"/>
                </a:solidFill>
              </a:rPr>
              <a:t>anggota dari kelompok</a:t>
            </a:r>
            <a:r>
              <a:rPr lang="en-US" smtClean="0">
                <a:solidFill>
                  <a:schemeClr val="accent2"/>
                </a:solidFill>
              </a:rPr>
              <a:t> </a:t>
            </a:r>
            <a:r>
              <a:rPr lang="en-US" smtClean="0"/>
              <a:t>yang dilatih</a:t>
            </a:r>
          </a:p>
          <a:p>
            <a:pPr marL="465138" indent="-465138">
              <a:buClr>
                <a:srgbClr val="008000"/>
              </a:buClr>
              <a:buSzPct val="100000"/>
              <a:buFont typeface="Wingdings" pitchFamily="2" charset="2"/>
              <a:buChar char="þ"/>
            </a:pPr>
            <a:endParaRPr lang="en-US" sz="2200" smtClean="0"/>
          </a:p>
          <a:p>
            <a:pPr marL="465138" indent="-465138">
              <a:buClr>
                <a:srgbClr val="008000"/>
              </a:buClr>
              <a:buSzPct val="100000"/>
              <a:buFont typeface="Wingdings" pitchFamily="2" charset="2"/>
              <a:buChar char="þ"/>
            </a:pPr>
            <a:r>
              <a:rPr lang="en-US" smtClean="0"/>
              <a:t>Mampu menciptakan </a:t>
            </a:r>
            <a:r>
              <a:rPr lang="en-US" b="1" smtClean="0">
                <a:solidFill>
                  <a:schemeClr val="accent2"/>
                </a:solidFill>
              </a:rPr>
              <a:t>iklim pembelajaran</a:t>
            </a:r>
          </a:p>
          <a:p>
            <a:pPr marL="465138" indent="-465138">
              <a:buClr>
                <a:srgbClr val="008000"/>
              </a:buClr>
              <a:buSzPct val="100000"/>
              <a:buFont typeface="Wingdings" pitchFamily="2" charset="2"/>
              <a:buChar char="þ"/>
            </a:pPr>
            <a:endParaRPr lang="en-US" sz="2200" smtClean="0"/>
          </a:p>
          <a:p>
            <a:pPr marL="465138" indent="-465138">
              <a:buClr>
                <a:srgbClr val="008000"/>
              </a:buClr>
              <a:buSzPct val="100000"/>
              <a:buFont typeface="Wingdings" pitchFamily="2" charset="2"/>
              <a:buChar char="þ"/>
            </a:pPr>
            <a:r>
              <a:rPr lang="en-US" smtClean="0"/>
              <a:t>Mempunyai </a:t>
            </a:r>
            <a:r>
              <a:rPr lang="en-US" b="1" smtClean="0">
                <a:solidFill>
                  <a:schemeClr val="accent2"/>
                </a:solidFill>
              </a:rPr>
              <a:t>tanggung jawab tinggi</a:t>
            </a:r>
            <a:r>
              <a:rPr lang="en-US" smtClean="0">
                <a:solidFill>
                  <a:schemeClr val="accent2"/>
                </a:solidFill>
              </a:rPr>
              <a:t> </a:t>
            </a:r>
            <a:r>
              <a:rPr lang="en-US" smtClean="0"/>
              <a:t>terhadap kerja</a:t>
            </a:r>
          </a:p>
          <a:p>
            <a:pPr marL="465138" indent="-465138">
              <a:buClr>
                <a:srgbClr val="008000"/>
              </a:buClr>
              <a:buSzPct val="100000"/>
              <a:buFont typeface="Wingdings" pitchFamily="2" charset="2"/>
              <a:buChar char="þ"/>
            </a:pPr>
            <a:endParaRPr lang="en-US" sz="2200" b="1" smtClean="0"/>
          </a:p>
          <a:p>
            <a:pPr marL="465138" indent="-465138">
              <a:buClr>
                <a:srgbClr val="008000"/>
              </a:buClr>
              <a:buSzPct val="100000"/>
              <a:buFont typeface="Wingdings" pitchFamily="2" charset="2"/>
              <a:buChar char="þ"/>
            </a:pPr>
            <a:r>
              <a:rPr lang="en-US" b="1" smtClean="0">
                <a:solidFill>
                  <a:schemeClr val="accent2"/>
                </a:solidFill>
              </a:rPr>
              <a:t>Terbuka</a:t>
            </a:r>
            <a:r>
              <a:rPr lang="en-US" smtClean="0">
                <a:solidFill>
                  <a:schemeClr val="accent4"/>
                </a:solidFill>
              </a:rPr>
              <a:t> </a:t>
            </a:r>
            <a:r>
              <a:rPr lang="en-US" smtClean="0"/>
              <a:t>dan menyadari kelemahan</a:t>
            </a:r>
          </a:p>
          <a:p>
            <a:pPr marL="465138" indent="-465138">
              <a:buClr>
                <a:srgbClr val="008000"/>
              </a:buClr>
              <a:buSzPct val="100000"/>
              <a:buFont typeface="Wingdings" pitchFamily="2" charset="2"/>
              <a:buChar char="þ"/>
            </a:pPr>
            <a:endParaRPr lang="en-US" sz="2200" smtClean="0"/>
          </a:p>
          <a:p>
            <a:pPr marL="465138" indent="-465138">
              <a:buClr>
                <a:srgbClr val="008000"/>
              </a:buClr>
              <a:buSzPct val="100000"/>
              <a:buFont typeface="Wingdings" pitchFamily="2" charset="2"/>
              <a:buChar char="þ"/>
            </a:pPr>
            <a:r>
              <a:rPr lang="en-US" smtClean="0"/>
              <a:t>Dapat </a:t>
            </a:r>
            <a:r>
              <a:rPr lang="en-US" b="1" smtClean="0">
                <a:solidFill>
                  <a:schemeClr val="accent2"/>
                </a:solidFill>
              </a:rPr>
              <a:t>melihat permasalahan</a:t>
            </a:r>
            <a:r>
              <a:rPr lang="en-US" smtClean="0">
                <a:solidFill>
                  <a:schemeClr val="accent2"/>
                </a:solidFill>
              </a:rPr>
              <a:t> </a:t>
            </a:r>
            <a:r>
              <a:rPr lang="en-US" smtClean="0"/>
              <a:t>dan </a:t>
            </a:r>
            <a:r>
              <a:rPr lang="en-US" b="1" smtClean="0">
                <a:solidFill>
                  <a:schemeClr val="accent2"/>
                </a:solidFill>
              </a:rPr>
              <a:t>mencarikan </a:t>
            </a:r>
            <a:r>
              <a:rPr lang="en-US" b="1" i="1" smtClean="0">
                <a:solidFill>
                  <a:schemeClr val="accent2"/>
                </a:solidFill>
              </a:rPr>
              <a:t>way out</a:t>
            </a:r>
            <a:r>
              <a:rPr lang="en-US" i="1" smtClean="0"/>
              <a:t>-</a:t>
            </a:r>
            <a:r>
              <a:rPr lang="en-US" smtClean="0"/>
              <a:t>nya</a:t>
            </a:r>
          </a:p>
          <a:p>
            <a:pPr marL="465138" indent="-465138">
              <a:buClr>
                <a:srgbClr val="008000"/>
              </a:buClr>
              <a:buSzPct val="100000"/>
              <a:buFont typeface="Wingdings" pitchFamily="2" charset="2"/>
              <a:buChar char="þ"/>
            </a:pPr>
            <a:endParaRPr lang="en-US" sz="2100" b="1" smtClean="0"/>
          </a:p>
          <a:p>
            <a:pPr marL="465138" indent="-465138">
              <a:buClr>
                <a:srgbClr val="008000"/>
              </a:buClr>
              <a:buSzPct val="100000"/>
              <a:buFont typeface="Wingdings" pitchFamily="2" charset="2"/>
              <a:buChar char="þ"/>
            </a:pPr>
            <a:r>
              <a:rPr lang="en-US" b="1" smtClean="0">
                <a:solidFill>
                  <a:schemeClr val="accent2"/>
                </a:solidFill>
              </a:rPr>
              <a:t>Peka</a:t>
            </a:r>
            <a:r>
              <a:rPr lang="en-US" smtClean="0">
                <a:solidFill>
                  <a:schemeClr val="accent4"/>
                </a:solidFill>
              </a:rPr>
              <a:t> </a:t>
            </a:r>
            <a:r>
              <a:rPr lang="en-US" smtClean="0"/>
              <a:t>dan sangat </a:t>
            </a:r>
            <a:r>
              <a:rPr lang="en-US" b="1" smtClean="0">
                <a:solidFill>
                  <a:schemeClr val="accent2"/>
                </a:solidFill>
              </a:rPr>
              <a:t>mengerti perasaan</a:t>
            </a:r>
            <a:r>
              <a:rPr lang="en-US" smtClean="0"/>
              <a:t> orang lain</a:t>
            </a:r>
          </a:p>
          <a:p>
            <a:pPr marL="465138" indent="-465138">
              <a:buClr>
                <a:srgbClr val="008000"/>
              </a:buClr>
              <a:buSzPct val="100000"/>
              <a:buFont typeface="Wingdings" pitchFamily="2" charset="2"/>
              <a:buChar char="þ"/>
            </a:pPr>
            <a:endParaRPr lang="en-US" sz="2100" smtClean="0"/>
          </a:p>
          <a:p>
            <a:pPr marL="465138" indent="-465138">
              <a:buClr>
                <a:srgbClr val="008000"/>
              </a:buClr>
              <a:buSzPct val="100000"/>
              <a:buFont typeface="Wingdings" pitchFamily="2" charset="2"/>
              <a:buChar char="þ"/>
            </a:pPr>
            <a:r>
              <a:rPr lang="en-US" smtClean="0"/>
              <a:t>Bertindak dalam PBM sebagai </a:t>
            </a:r>
            <a:r>
              <a:rPr lang="en-US" b="1" smtClean="0">
                <a:solidFill>
                  <a:schemeClr val="accent2"/>
                </a:solidFill>
              </a:rPr>
              <a:t>fasilitator</a:t>
            </a:r>
            <a:endParaRPr lang="en-US" b="1">
              <a:solidFill>
                <a:schemeClr val="accent2"/>
              </a:solidFill>
            </a:endParaRPr>
          </a:p>
        </p:txBody>
      </p:sp>
      <p:sp>
        <p:nvSpPr>
          <p:cNvPr id="3" name="Title 2"/>
          <p:cNvSpPr>
            <a:spLocks noGrp="1"/>
          </p:cNvSpPr>
          <p:nvPr>
            <p:ph type="title"/>
          </p:nvPr>
        </p:nvSpPr>
        <p:spPr/>
        <p:txBody>
          <a:bodyPr>
            <a:normAutofit/>
          </a:bodyPr>
          <a:lstStyle/>
          <a:p>
            <a:r>
              <a:rPr lang="en-US" smtClean="0"/>
              <a:t>Karakteristik</a:t>
            </a:r>
            <a:r>
              <a:rPr lang="en-US" sz="3600" smtClean="0"/>
              <a:t> </a:t>
            </a:r>
            <a:r>
              <a:rPr lang="en-US" sz="2800" i="1" smtClean="0">
                <a:solidFill>
                  <a:srgbClr val="00B050"/>
                </a:solidFill>
              </a:rPr>
              <a:t>Pendidik Orang Dewasa</a:t>
            </a:r>
            <a:endParaRPr lang="en-US" sz="3600" i="1">
              <a:solidFill>
                <a:srgbClr val="00B050"/>
              </a:solidFill>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6518</TotalTime>
  <Words>2399</Words>
  <Application>Microsoft Office PowerPoint</Application>
  <PresentationFormat>On-screen Show (4:3)</PresentationFormat>
  <Paragraphs>484</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Concourse</vt:lpstr>
      <vt:lpstr>taksonomi BLOOM &amp; penyusunan RPS</vt:lpstr>
      <vt:lpstr>Capaian</vt:lpstr>
      <vt:lpstr>Topik Bahasan</vt:lpstr>
      <vt:lpstr>1# Pembelajaran Orang Dewasa</vt:lpstr>
      <vt:lpstr>Andragogi Pembelajaran orang dewasa</vt:lpstr>
      <vt:lpstr>Tahapan Belajar Orang Dewasa</vt:lpstr>
      <vt:lpstr>Faktor-Faktor yang Berpengaruh</vt:lpstr>
      <vt:lpstr>Karakteristik Peserta Didik Orang Dewasa</vt:lpstr>
      <vt:lpstr>Karakteristik Pendidik Orang Dewasa</vt:lpstr>
      <vt:lpstr>Prinsip Belajar Orang Dewasa</vt:lpstr>
      <vt:lpstr>Gaya Belajar</vt:lpstr>
      <vt:lpstr>Modalitas Belajar</vt:lpstr>
      <vt:lpstr>AUDITORY learners</vt:lpstr>
      <vt:lpstr>VISUAL learners</vt:lpstr>
      <vt:lpstr>TACTILE / KINESTHETIC learners</vt:lpstr>
      <vt:lpstr>Slide 16</vt:lpstr>
      <vt:lpstr>Slide 17</vt:lpstr>
      <vt:lpstr>Slide 18</vt:lpstr>
      <vt:lpstr>K o m e n t a r ?                                     P e r t a n y a a n ?</vt:lpstr>
      <vt:lpstr>2# Teori Belajar dan Pembelajaran</vt:lpstr>
      <vt:lpstr>Belajar</vt:lpstr>
      <vt:lpstr>Teori Belajar</vt:lpstr>
      <vt:lpstr>Teori Belajar Kognitivistik</vt:lpstr>
      <vt:lpstr>Konsep Teori Kognitif</vt:lpstr>
      <vt:lpstr>Penggunaan Teori Kognitivistik bagi dosen</vt:lpstr>
      <vt:lpstr>K o m e n t a r ?                                     P e r t a n y a a n ?</vt:lpstr>
      <vt:lpstr>3# Taksonomi Pembelajaran</vt:lpstr>
      <vt:lpstr>Penilaian Kemampuan</vt:lpstr>
      <vt:lpstr>Ranah Pembelajaran</vt:lpstr>
      <vt:lpstr>Belajar menyangkut 3 ranah kemampuan         Teori Bloom</vt:lpstr>
      <vt:lpstr>Taksonomi Bloom</vt:lpstr>
      <vt:lpstr>Revisi taksonomi Bloom (Anderson, L.W. &amp; Krathwohl, D.R., 2001)</vt:lpstr>
      <vt:lpstr>Dimensi proses kognitif</vt:lpstr>
      <vt:lpstr>KKO taksonomi revisi</vt:lpstr>
      <vt:lpstr>Ranah Psikomotor (Harrow D., 1972)</vt:lpstr>
      <vt:lpstr>Ranah Afektif (Krathwol D. &amp; Bloom B., 1964)</vt:lpstr>
      <vt:lpstr>K o m e n t a r ?                                     P e r t a n y a a n ?</vt:lpstr>
      <vt:lpstr>4# Kurikulum dan Fungsinya</vt:lpstr>
      <vt:lpstr>Slide 39</vt:lpstr>
      <vt:lpstr>Slide 40</vt:lpstr>
      <vt:lpstr>Slide 41</vt:lpstr>
      <vt:lpstr>Slide 42</vt:lpstr>
      <vt:lpstr>Pembelajaran</vt:lpstr>
      <vt:lpstr>Kurikulum sebagai Program Pembelajaran</vt:lpstr>
      <vt:lpstr>Ciri-ciri pembelajaran</vt:lpstr>
      <vt:lpstr>Mengapa perlu pembelajaran ?</vt:lpstr>
      <vt:lpstr>Model Pembelajaran</vt:lpstr>
      <vt:lpstr>Slide 48</vt:lpstr>
      <vt:lpstr>Slide 49</vt:lpstr>
      <vt:lpstr>Slide 50</vt:lpstr>
      <vt:lpstr>K o m e n t a r ?                                     P e r t a n y a a n ?</vt:lpstr>
      <vt:lpstr>5# Analisis Pembelajaran</vt:lpstr>
      <vt:lpstr>Tujuan Pembelajaran</vt:lpstr>
      <vt:lpstr>Merumuskan Tujuan Pembelajaran</vt:lpstr>
      <vt:lpstr>Slide 55</vt:lpstr>
      <vt:lpstr>Syarat Rumusan Tujuan</vt:lpstr>
      <vt:lpstr>Slide 57</vt:lpstr>
      <vt:lpstr>Analisis Pembelajaran</vt:lpstr>
      <vt:lpstr>Yang Dilakukan</vt:lpstr>
      <vt:lpstr>Slide 60</vt:lpstr>
      <vt:lpstr>Slide 61</vt:lpstr>
      <vt:lpstr>Slide 62</vt:lpstr>
      <vt:lpstr>Slide 63</vt:lpstr>
      <vt:lpstr>Peta Pembelajaran</vt:lpstr>
      <vt:lpstr>Slide 65</vt:lpstr>
      <vt:lpstr>Slide 66</vt:lpstr>
      <vt:lpstr>Slide 67</vt:lpstr>
      <vt:lpstr>Slide 68</vt:lpstr>
      <vt:lpstr>K o m e n t a r ?                                     P e r t a n y a a n ?</vt:lpstr>
      <vt:lpstr>6# RPS dan Sistem Pembelajaran</vt:lpstr>
      <vt:lpstr>Sistem Pembelajaran</vt:lpstr>
      <vt:lpstr>Rencana Pembelajaran Semester (RPS)</vt:lpstr>
      <vt:lpstr>K o m e n t a r ?                                     P e r t a n y a a n ?</vt:lpstr>
      <vt:lpstr>Slide 74</vt:lpstr>
    </vt:vector>
  </TitlesOfParts>
  <Company>Universitas Universal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F.SPMI.PD-1.4.02 Template Materi Perkuliahan</dc:title>
  <dc:subject>PD-1 Penyusunan Kurikulum</dc:subject>
  <dc:creator>Suryo Widiantoro, MMSI, M.ComIS</dc:creator>
  <cp:keywords>SPMI UVERS</cp:keywords>
  <cp:lastModifiedBy>Suryo Widiantoro</cp:lastModifiedBy>
  <cp:revision>110</cp:revision>
  <dcterms:created xsi:type="dcterms:W3CDTF">2006-08-16T00:00:00Z</dcterms:created>
  <dcterms:modified xsi:type="dcterms:W3CDTF">2020-01-04T04:33:12Z</dcterms:modified>
  <cp:category>Formulir</cp:category>
</cp:coreProperties>
</file>